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AB3AF-7A69-4D28-9712-D90BB55226AA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2457A-FE6E-407F-8DD7-2E7E94A06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457A-FE6E-407F-8DD7-2E7E94A06D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457A-FE6E-407F-8DD7-2E7E94A06D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457A-FE6E-407F-8DD7-2E7E94A06DA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457A-FE6E-407F-8DD7-2E7E94A06DA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Using</a:t>
            </a:r>
            <a:r>
              <a:rPr lang="en-US" baseline="0" dirty="0" smtClean="0"/>
              <a:t> math in an authentic activity such as cooking and baking will aid in the use, application and understanding of math skills.  It is also an activity children greatly enjoy - so having children help in the kitchen, helps children to learn and internalize math skills!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457A-FE6E-407F-8DD7-2E7E94A06D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457A-FE6E-407F-8DD7-2E7E94A06DA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457A-FE6E-407F-8DD7-2E7E94A06DA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457A-FE6E-407F-8DD7-2E7E94A06DA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User can navigate throughout the presentation from this point.  With</a:t>
            </a:r>
            <a:r>
              <a:rPr lang="en-US" baseline="0" dirty="0" smtClean="0"/>
              <a:t> a click on e</a:t>
            </a:r>
            <a:r>
              <a:rPr lang="en-US" dirty="0" smtClean="0"/>
              <a:t>ach balloon, the user will be taken to the specific page correlating to that number to see the number, a corresponding math fact, and a corresponding number of balloons</a:t>
            </a:r>
            <a:r>
              <a:rPr lang="en-US" baseline="0" dirty="0" smtClean="0"/>
              <a:t> and, </a:t>
            </a:r>
            <a:r>
              <a:rPr lang="en-US" dirty="0" smtClean="0"/>
              <a:t>the balloons</a:t>
            </a:r>
            <a:r>
              <a:rPr lang="en-US" baseline="0" dirty="0" smtClean="0"/>
              <a:t> that match the number and are arranged in a manner so the user can see 1+the previous number equals the new number.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457A-FE6E-407F-8DD7-2E7E94A06DA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457A-FE6E-407F-8DD7-2E7E94A06DA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457A-FE6E-407F-8DD7-2E7E94A06D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457A-FE6E-407F-8DD7-2E7E94A06D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457A-FE6E-407F-8DD7-2E7E94A06DA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457A-FE6E-407F-8DD7-2E7E94A06D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457A-FE6E-407F-8DD7-2E7E94A06DA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457A-FE6E-407F-8DD7-2E7E94A06DA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B77B-C5A6-4861-9FB0-BA9168C9B29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565-E19B-4AB6-A695-448EC0B2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B77B-C5A6-4861-9FB0-BA9168C9B29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565-E19B-4AB6-A695-448EC0B2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B77B-C5A6-4861-9FB0-BA9168C9B29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565-E19B-4AB6-A695-448EC0B2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B77B-C5A6-4861-9FB0-BA9168C9B29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565-E19B-4AB6-A695-448EC0B2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B77B-C5A6-4861-9FB0-BA9168C9B29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565-E19B-4AB6-A695-448EC0B2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B77B-C5A6-4861-9FB0-BA9168C9B29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565-E19B-4AB6-A695-448EC0B2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B77B-C5A6-4861-9FB0-BA9168C9B29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565-E19B-4AB6-A695-448EC0B2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B77B-C5A6-4861-9FB0-BA9168C9B29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565-E19B-4AB6-A695-448EC0B2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B77B-C5A6-4861-9FB0-BA9168C9B29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565-E19B-4AB6-A695-448EC0B2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B77B-C5A6-4861-9FB0-BA9168C9B29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565-E19B-4AB6-A695-448EC0B2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B77B-C5A6-4861-9FB0-BA9168C9B29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565-E19B-4AB6-A695-448EC0B2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B77B-C5A6-4861-9FB0-BA9168C9B29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EA565-E19B-4AB6-A695-448EC0B2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0.xml"/><Relationship Id="rId7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6" Type="http://schemas.openxmlformats.org/officeDocument/2006/relationships/image" Target="../media/image4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1.xml"/><Relationship Id="rId7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6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wav"/><Relationship Id="rId6" Type="http://schemas.openxmlformats.org/officeDocument/2006/relationships/slide" Target="slide2.xml"/><Relationship Id="rId5" Type="http://schemas.openxmlformats.org/officeDocument/2006/relationships/image" Target="../media/image23.wmf"/><Relationship Id="rId4" Type="http://schemas.openxmlformats.org/officeDocument/2006/relationships/hyperlink" Target="http://www.nickjr.com/recipes/index.j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6.xml"/><Relationship Id="rId3" Type="http://schemas.openxmlformats.org/officeDocument/2006/relationships/notesSlide" Target="../notesSlides/notesSlide14.xml"/><Relationship Id="rId7" Type="http://schemas.openxmlformats.org/officeDocument/2006/relationships/slide" Target="slide9.xml"/><Relationship Id="rId12" Type="http://schemas.openxmlformats.org/officeDocument/2006/relationships/slide" Target="slide3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.png"/><Relationship Id="rId1" Type="http://schemas.openxmlformats.org/officeDocument/2006/relationships/audio" Target="../media/audio16.wav"/><Relationship Id="rId6" Type="http://schemas.openxmlformats.org/officeDocument/2006/relationships/slide" Target="slide10.xml"/><Relationship Id="rId11" Type="http://schemas.openxmlformats.org/officeDocument/2006/relationships/slide" Target="slide8.xml"/><Relationship Id="rId5" Type="http://schemas.openxmlformats.org/officeDocument/2006/relationships/slide" Target="slide7.xml"/><Relationship Id="rId15" Type="http://schemas.openxmlformats.org/officeDocument/2006/relationships/slide" Target="slide2.xml"/><Relationship Id="rId10" Type="http://schemas.openxmlformats.org/officeDocument/2006/relationships/slide" Target="slide12.xml"/><Relationship Id="rId4" Type="http://schemas.openxmlformats.org/officeDocument/2006/relationships/image" Target="../media/image24.wmf"/><Relationship Id="rId9" Type="http://schemas.openxmlformats.org/officeDocument/2006/relationships/slide" Target="slide13.xml"/><Relationship Id="rId1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7.wav"/><Relationship Id="rId6" Type="http://schemas.openxmlformats.org/officeDocument/2006/relationships/slide" Target="slide2.xml"/><Relationship Id="rId5" Type="http://schemas.openxmlformats.org/officeDocument/2006/relationships/image" Target="../media/image25.wmf"/><Relationship Id="rId4" Type="http://schemas.openxmlformats.org/officeDocument/2006/relationships/hyperlink" Target="http://www.playkidsgames.com/games/mathfact/mathFact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6" Type="http://schemas.openxmlformats.org/officeDocument/2006/relationships/image" Target="../media/image2.png"/><Relationship Id="rId5" Type="http://schemas.openxmlformats.org/officeDocument/2006/relationships/image" Target="../media/image3.wm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6.xml"/><Relationship Id="rId3" Type="http://schemas.openxmlformats.org/officeDocument/2006/relationships/notesSlide" Target="../notesSlides/notesSlide2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6" Type="http://schemas.openxmlformats.org/officeDocument/2006/relationships/slide" Target="slide11.xml"/><Relationship Id="rId1" Type="http://schemas.openxmlformats.org/officeDocument/2006/relationships/audio" Target="../media/audio4.wav"/><Relationship Id="rId6" Type="http://schemas.openxmlformats.org/officeDocument/2006/relationships/slide" Target="slide10.xml"/><Relationship Id="rId11" Type="http://schemas.openxmlformats.org/officeDocument/2006/relationships/image" Target="../media/image4.wmf"/><Relationship Id="rId5" Type="http://schemas.openxmlformats.org/officeDocument/2006/relationships/slide" Target="slide4.xml"/><Relationship Id="rId1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slide" Target="slide12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6" Type="http://schemas.openxmlformats.org/officeDocument/2006/relationships/slide" Target="slide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6" Type="http://schemas.openxmlformats.org/officeDocument/2006/relationships/slide" Target="slide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6" Type="http://schemas.openxmlformats.org/officeDocument/2006/relationships/slide" Target="slide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6" Type="http://schemas.openxmlformats.org/officeDocument/2006/relationships/image" Target="../media/image4.wmf"/><Relationship Id="rId5" Type="http://schemas.openxmlformats.org/officeDocument/2006/relationships/slide" Target="slide2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6" Type="http://schemas.openxmlformats.org/officeDocument/2006/relationships/slide" Target="slide2.xml"/><Relationship Id="rId5" Type="http://schemas.openxmlformats.org/officeDocument/2006/relationships/image" Target="../media/image5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8.xml"/><Relationship Id="rId7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6" Type="http://schemas.openxmlformats.org/officeDocument/2006/relationships/image" Target="../media/image4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9.xml"/><Relationship Id="rId7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295400" y="609600"/>
            <a:ext cx="6553200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1905">
                  <a:noFill/>
                </a:ln>
                <a:solidFill>
                  <a:srgbClr val="FF0000"/>
                </a:solidFill>
                <a:latin typeface="Bookman Old Style" pitchFamily="18" charset="0"/>
              </a:rPr>
              <a:t>Teddy’s Balloon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71600" y="5029201"/>
            <a:ext cx="6400800" cy="7620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"/>
              </a:avLst>
            </a:prstTxWarp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rgbClr val="FF0000"/>
                </a:solidFill>
                <a:latin typeface="Bookman Old Style" pitchFamily="18" charset="0"/>
              </a:rPr>
              <a:t>Counting Surprise</a:t>
            </a:r>
            <a:endParaRPr lang="en-US" sz="4800" b="1" dirty="0">
              <a:ln w="1905"/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By: Charity Kinkelaar</a:t>
            </a:r>
            <a:endParaRPr lang="en-US" dirty="0"/>
          </a:p>
        </p:txBody>
      </p:sp>
      <p:pic>
        <p:nvPicPr>
          <p:cNvPr id="8" name="Narration of Teddy">
            <a:hlinkClick r:id="" action="ppaction://media"/>
          </p:cNvPr>
          <p:cNvPicPr>
            <a:picLocks noRot="1" noChangeAspect="1"/>
          </p:cNvPicPr>
          <p:nvPr>
            <a:wavAudioFile r:embed="rId1" name="Narration of Teddy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~PP3289.WAV">
            <a:hlinkClick r:id="" action="ppaction://media"/>
          </p:cNvPr>
          <p:cNvPicPr>
            <a:picLocks noRot="1" noChangeAspect="1"/>
          </p:cNvPicPr>
          <p:nvPr>
            <a:wavAudioFile r:embed="rId2" name="~PP3289.WAV"/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  <p:pic>
        <p:nvPicPr>
          <p:cNvPr id="4" name="Picture 5" descr="C:\Users\Charity\AppData\Local\Microsoft\Windows\Temporary Internet Files\Content.IE5\ATHR4UGX\MC90013396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1219200"/>
            <a:ext cx="3209784" cy="3917887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8001000" y="6248400"/>
            <a:ext cx="914400" cy="40843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Start</a:t>
            </a:r>
            <a:endParaRPr lang="en-US" dirty="0"/>
          </a:p>
        </p:txBody>
      </p:sp>
    </p:spTree>
  </p:cSld>
  <p:clrMapOvr>
    <a:masterClrMapping/>
  </p:clrMapOvr>
  <p:transition>
    <p:wipe dir="u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3" grpId="0" build="allAtOnce"/>
      <p:bldP spid="3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7390262" y="4016991"/>
            <a:ext cx="730156" cy="1742364"/>
          </a:xfrm>
          <a:custGeom>
            <a:avLst/>
            <a:gdLst>
              <a:gd name="connsiteX0" fmla="*/ 238837 w 730156"/>
              <a:gd name="connsiteY0" fmla="*/ 50042 h 1742364"/>
              <a:gd name="connsiteX1" fmla="*/ 266132 w 730156"/>
              <a:gd name="connsiteY1" fmla="*/ 104633 h 1742364"/>
              <a:gd name="connsiteX2" fmla="*/ 20472 w 730156"/>
              <a:gd name="connsiteY2" fmla="*/ 677839 h 1742364"/>
              <a:gd name="connsiteX3" fmla="*/ 143302 w 730156"/>
              <a:gd name="connsiteY3" fmla="*/ 1155510 h 1742364"/>
              <a:gd name="connsiteX4" fmla="*/ 730156 w 730156"/>
              <a:gd name="connsiteY4" fmla="*/ 1742364 h 1742364"/>
              <a:gd name="connsiteX5" fmla="*/ 730156 w 730156"/>
              <a:gd name="connsiteY5" fmla="*/ 1742364 h 174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156" h="1742364">
                <a:moveTo>
                  <a:pt x="238837" y="50042"/>
                </a:moveTo>
                <a:cubicBezTo>
                  <a:pt x="270681" y="25021"/>
                  <a:pt x="302526" y="0"/>
                  <a:pt x="266132" y="104633"/>
                </a:cubicBezTo>
                <a:cubicBezTo>
                  <a:pt x="229738" y="209266"/>
                  <a:pt x="40944" y="502693"/>
                  <a:pt x="20472" y="677839"/>
                </a:cubicBezTo>
                <a:cubicBezTo>
                  <a:pt x="0" y="852985"/>
                  <a:pt x="25021" y="978089"/>
                  <a:pt x="143302" y="1155510"/>
                </a:cubicBezTo>
                <a:cubicBezTo>
                  <a:pt x="261583" y="1332931"/>
                  <a:pt x="730156" y="1742364"/>
                  <a:pt x="730156" y="1742364"/>
                </a:cubicBezTo>
                <a:lnTo>
                  <a:pt x="730156" y="174236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385714" y="2606722"/>
            <a:ext cx="1305635" cy="3098042"/>
          </a:xfrm>
          <a:custGeom>
            <a:avLst/>
            <a:gdLst>
              <a:gd name="connsiteX0" fmla="*/ 1226023 w 1305635"/>
              <a:gd name="connsiteY0" fmla="*/ 0 h 3098042"/>
              <a:gd name="connsiteX1" fmla="*/ 1185080 w 1305635"/>
              <a:gd name="connsiteY1" fmla="*/ 723332 h 3098042"/>
              <a:gd name="connsiteX2" fmla="*/ 502692 w 1305635"/>
              <a:gd name="connsiteY2" fmla="*/ 1624084 h 3098042"/>
              <a:gd name="connsiteX3" fmla="*/ 11373 w 1305635"/>
              <a:gd name="connsiteY3" fmla="*/ 2197290 h 3098042"/>
              <a:gd name="connsiteX4" fmla="*/ 434453 w 1305635"/>
              <a:gd name="connsiteY4" fmla="*/ 3098042 h 309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635" h="3098042">
                <a:moveTo>
                  <a:pt x="1226023" y="0"/>
                </a:moveTo>
                <a:cubicBezTo>
                  <a:pt x="1265829" y="226325"/>
                  <a:pt x="1305635" y="452651"/>
                  <a:pt x="1185080" y="723332"/>
                </a:cubicBezTo>
                <a:cubicBezTo>
                  <a:pt x="1064525" y="994013"/>
                  <a:pt x="698310" y="1378424"/>
                  <a:pt x="502692" y="1624084"/>
                </a:cubicBezTo>
                <a:cubicBezTo>
                  <a:pt x="307074" y="1869744"/>
                  <a:pt x="22746" y="1951630"/>
                  <a:pt x="11373" y="2197290"/>
                </a:cubicBezTo>
                <a:cubicBezTo>
                  <a:pt x="0" y="2442950"/>
                  <a:pt x="434453" y="3098042"/>
                  <a:pt x="434453" y="309804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419833" y="3439236"/>
            <a:ext cx="878006" cy="2101755"/>
          </a:xfrm>
          <a:custGeom>
            <a:avLst/>
            <a:gdLst>
              <a:gd name="connsiteX0" fmla="*/ 768824 w 878006"/>
              <a:gd name="connsiteY0" fmla="*/ 0 h 2101755"/>
              <a:gd name="connsiteX1" fmla="*/ 755176 w 878006"/>
              <a:gd name="connsiteY1" fmla="*/ 600501 h 2101755"/>
              <a:gd name="connsiteX2" fmla="*/ 31845 w 878006"/>
              <a:gd name="connsiteY2" fmla="*/ 1269242 h 2101755"/>
              <a:gd name="connsiteX3" fmla="*/ 564107 w 878006"/>
              <a:gd name="connsiteY3" fmla="*/ 2101755 h 210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006" h="2101755">
                <a:moveTo>
                  <a:pt x="768824" y="0"/>
                </a:moveTo>
                <a:cubicBezTo>
                  <a:pt x="823415" y="194480"/>
                  <a:pt x="878006" y="388961"/>
                  <a:pt x="755176" y="600501"/>
                </a:cubicBezTo>
                <a:cubicBezTo>
                  <a:pt x="632346" y="812041"/>
                  <a:pt x="63690" y="1019033"/>
                  <a:pt x="31845" y="1269242"/>
                </a:cubicBezTo>
                <a:cubicBezTo>
                  <a:pt x="0" y="1519451"/>
                  <a:pt x="282053" y="1810603"/>
                  <a:pt x="564107" y="210175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215117" y="3889612"/>
            <a:ext cx="1328382" cy="1869743"/>
          </a:xfrm>
          <a:custGeom>
            <a:avLst/>
            <a:gdLst>
              <a:gd name="connsiteX0" fmla="*/ 1328382 w 1328382"/>
              <a:gd name="connsiteY0" fmla="*/ 0 h 1869743"/>
              <a:gd name="connsiteX1" fmla="*/ 1014483 w 1328382"/>
              <a:gd name="connsiteY1" fmla="*/ 573206 h 1869743"/>
              <a:gd name="connsiteX2" fmla="*/ 168322 w 1328382"/>
              <a:gd name="connsiteY2" fmla="*/ 941695 h 1869743"/>
              <a:gd name="connsiteX3" fmla="*/ 4549 w 1328382"/>
              <a:gd name="connsiteY3" fmla="*/ 1869743 h 186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382" h="1869743">
                <a:moveTo>
                  <a:pt x="1328382" y="0"/>
                </a:moveTo>
                <a:cubicBezTo>
                  <a:pt x="1268104" y="208128"/>
                  <a:pt x="1207826" y="416257"/>
                  <a:pt x="1014483" y="573206"/>
                </a:cubicBezTo>
                <a:cubicBezTo>
                  <a:pt x="821140" y="730155"/>
                  <a:pt x="336644" y="725606"/>
                  <a:pt x="168322" y="941695"/>
                </a:cubicBezTo>
                <a:cubicBezTo>
                  <a:pt x="0" y="1157785"/>
                  <a:pt x="2274" y="1513764"/>
                  <a:pt x="4549" y="186974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274257" y="3261815"/>
            <a:ext cx="1016758" cy="2756848"/>
          </a:xfrm>
          <a:custGeom>
            <a:avLst/>
            <a:gdLst>
              <a:gd name="connsiteX0" fmla="*/ 791570 w 1016758"/>
              <a:gd name="connsiteY0" fmla="*/ 0 h 2756848"/>
              <a:gd name="connsiteX1" fmla="*/ 900752 w 1016758"/>
              <a:gd name="connsiteY1" fmla="*/ 709684 h 2756848"/>
              <a:gd name="connsiteX2" fmla="*/ 95534 w 1016758"/>
              <a:gd name="connsiteY2" fmla="*/ 1705970 h 2756848"/>
              <a:gd name="connsiteX3" fmla="*/ 327546 w 1016758"/>
              <a:gd name="connsiteY3" fmla="*/ 2756848 h 2756848"/>
              <a:gd name="connsiteX4" fmla="*/ 327546 w 1016758"/>
              <a:gd name="connsiteY4" fmla="*/ 2756848 h 2756848"/>
              <a:gd name="connsiteX5" fmla="*/ 327546 w 1016758"/>
              <a:gd name="connsiteY5" fmla="*/ 2756848 h 2756848"/>
              <a:gd name="connsiteX6" fmla="*/ 327546 w 1016758"/>
              <a:gd name="connsiteY6" fmla="*/ 2756848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758" h="2756848">
                <a:moveTo>
                  <a:pt x="791570" y="0"/>
                </a:moveTo>
                <a:cubicBezTo>
                  <a:pt x="904164" y="212678"/>
                  <a:pt x="1016758" y="425356"/>
                  <a:pt x="900752" y="709684"/>
                </a:cubicBezTo>
                <a:cubicBezTo>
                  <a:pt x="784746" y="994012"/>
                  <a:pt x="191068" y="1364776"/>
                  <a:pt x="95534" y="1705970"/>
                </a:cubicBezTo>
                <a:cubicBezTo>
                  <a:pt x="0" y="2047164"/>
                  <a:pt x="327546" y="2756848"/>
                  <a:pt x="327546" y="2756848"/>
                </a:cubicBezTo>
                <a:lnTo>
                  <a:pt x="327546" y="2756848"/>
                </a:lnTo>
                <a:lnTo>
                  <a:pt x="327546" y="2756848"/>
                </a:lnTo>
                <a:lnTo>
                  <a:pt x="327546" y="275684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274256" y="2647666"/>
            <a:ext cx="464025" cy="3002507"/>
          </a:xfrm>
          <a:custGeom>
            <a:avLst/>
            <a:gdLst>
              <a:gd name="connsiteX0" fmla="*/ 300251 w 464025"/>
              <a:gd name="connsiteY0" fmla="*/ 0 h 3002507"/>
              <a:gd name="connsiteX1" fmla="*/ 382138 w 464025"/>
              <a:gd name="connsiteY1" fmla="*/ 791570 h 3002507"/>
              <a:gd name="connsiteX2" fmla="*/ 13648 w 464025"/>
              <a:gd name="connsiteY2" fmla="*/ 2361062 h 3002507"/>
              <a:gd name="connsiteX3" fmla="*/ 464025 w 464025"/>
              <a:gd name="connsiteY3" fmla="*/ 3002507 h 30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025" h="3002507">
                <a:moveTo>
                  <a:pt x="300251" y="0"/>
                </a:moveTo>
                <a:cubicBezTo>
                  <a:pt x="365078" y="199030"/>
                  <a:pt x="429905" y="398060"/>
                  <a:pt x="382138" y="791570"/>
                </a:cubicBezTo>
                <a:cubicBezTo>
                  <a:pt x="334371" y="1185080"/>
                  <a:pt x="0" y="1992573"/>
                  <a:pt x="13648" y="2361062"/>
                </a:cubicBezTo>
                <a:cubicBezTo>
                  <a:pt x="27296" y="2729551"/>
                  <a:pt x="245660" y="2866029"/>
                  <a:pt x="464025" y="300250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033147" y="3493827"/>
            <a:ext cx="905301" cy="2429301"/>
          </a:xfrm>
          <a:custGeom>
            <a:avLst/>
            <a:gdLst>
              <a:gd name="connsiteX0" fmla="*/ 22746 w 905301"/>
              <a:gd name="connsiteY0" fmla="*/ 0 h 2429301"/>
              <a:gd name="connsiteX1" fmla="*/ 131928 w 905301"/>
              <a:gd name="connsiteY1" fmla="*/ 696036 h 2429301"/>
              <a:gd name="connsiteX2" fmla="*/ 814316 w 905301"/>
              <a:gd name="connsiteY2" fmla="*/ 1883391 h 2429301"/>
              <a:gd name="connsiteX3" fmla="*/ 677838 w 905301"/>
              <a:gd name="connsiteY3" fmla="*/ 2429301 h 2429301"/>
              <a:gd name="connsiteX4" fmla="*/ 677838 w 905301"/>
              <a:gd name="connsiteY4" fmla="*/ 2429301 h 2429301"/>
              <a:gd name="connsiteX5" fmla="*/ 677838 w 905301"/>
              <a:gd name="connsiteY5" fmla="*/ 2429301 h 2429301"/>
              <a:gd name="connsiteX6" fmla="*/ 677838 w 905301"/>
              <a:gd name="connsiteY6" fmla="*/ 2429301 h 242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301" h="2429301">
                <a:moveTo>
                  <a:pt x="22746" y="0"/>
                </a:moveTo>
                <a:cubicBezTo>
                  <a:pt x="11373" y="191069"/>
                  <a:pt x="0" y="382138"/>
                  <a:pt x="131928" y="696036"/>
                </a:cubicBezTo>
                <a:cubicBezTo>
                  <a:pt x="263856" y="1009935"/>
                  <a:pt x="723331" y="1594514"/>
                  <a:pt x="814316" y="1883391"/>
                </a:cubicBezTo>
                <a:cubicBezTo>
                  <a:pt x="905301" y="2172268"/>
                  <a:pt x="677838" y="2429301"/>
                  <a:pt x="677838" y="2429301"/>
                </a:cubicBezTo>
                <a:lnTo>
                  <a:pt x="677838" y="2429301"/>
                </a:lnTo>
                <a:lnTo>
                  <a:pt x="677838" y="2429301"/>
                </a:lnTo>
                <a:lnTo>
                  <a:pt x="677838" y="242930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Charity\AppData\Local\Microsoft\Windows\Temporary Internet Files\Content.IE5\1F26L7HO\MC900014093[1].wmf"/>
          <p:cNvPicPr>
            <a:picLocks noChangeAspect="1" noChangeArrowheads="1"/>
          </p:cNvPicPr>
          <p:nvPr/>
        </p:nvPicPr>
        <p:blipFill>
          <a:blip r:embed="rId4" cstate="print"/>
          <a:srcRect l="22843" t="14165" r="22321" b="15009"/>
          <a:stretch>
            <a:fillRect/>
          </a:stretch>
        </p:blipFill>
        <p:spPr bwMode="auto">
          <a:xfrm>
            <a:off x="609600" y="2286000"/>
            <a:ext cx="2048256" cy="27432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 have balloon number </a:t>
            </a:r>
            <a:r>
              <a:rPr lang="en-US" sz="3600" b="1" i="1" dirty="0" smtClean="0"/>
              <a:t>seven </a:t>
            </a:r>
            <a:r>
              <a:rPr lang="en-US" sz="3600" dirty="0" smtClean="0"/>
              <a:t>for you.  </a:t>
            </a:r>
            <a:br>
              <a:rPr lang="en-US" sz="3600" dirty="0" smtClean="0"/>
            </a:br>
            <a:r>
              <a:rPr lang="en-US" sz="3600" dirty="0" smtClean="0"/>
              <a:t>Follow me and we will find more!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16764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Seven</a:t>
            </a:r>
            <a:endParaRPr lang="en-US" sz="4400" b="1" dirty="0"/>
          </a:p>
        </p:txBody>
      </p:sp>
      <p:sp>
        <p:nvSpPr>
          <p:cNvPr id="12" name="Oval 11"/>
          <p:cNvSpPr/>
          <p:nvPr/>
        </p:nvSpPr>
        <p:spPr>
          <a:xfrm>
            <a:off x="6553200" y="2438400"/>
            <a:ext cx="1066800" cy="1066800"/>
          </a:xfrm>
          <a:prstGeom prst="ellipse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3" name="Oval 12"/>
          <p:cNvSpPr/>
          <p:nvPr/>
        </p:nvSpPr>
        <p:spPr>
          <a:xfrm>
            <a:off x="7924800" y="2895600"/>
            <a:ext cx="1066800" cy="106680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4" name="Oval 13"/>
          <p:cNvSpPr/>
          <p:nvPr/>
        </p:nvSpPr>
        <p:spPr>
          <a:xfrm>
            <a:off x="7924800" y="1828800"/>
            <a:ext cx="10668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5" name="Oval 14"/>
          <p:cNvSpPr/>
          <p:nvPr/>
        </p:nvSpPr>
        <p:spPr>
          <a:xfrm>
            <a:off x="7086600" y="1600200"/>
            <a:ext cx="990600" cy="10668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50292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 + 6 = 7</a:t>
            </a:r>
            <a:endParaRPr lang="en-US" sz="4400" dirty="0"/>
          </a:p>
        </p:txBody>
      </p:sp>
      <p:pic>
        <p:nvPicPr>
          <p:cNvPr id="8196" name="Picture 4" descr="C:\Users\Charity\AppData\Local\Microsoft\Windows\Temporary Internet Files\Content.IE5\4EI6C3RK\MC900133947[1].wmf"/>
          <p:cNvPicPr>
            <a:picLocks noChangeAspect="1" noChangeArrowheads="1"/>
          </p:cNvPicPr>
          <p:nvPr/>
        </p:nvPicPr>
        <p:blipFill>
          <a:blip r:embed="rId5" cstate="print"/>
          <a:srcRect r="46173"/>
          <a:stretch>
            <a:fillRect/>
          </a:stretch>
        </p:blipFill>
        <p:spPr bwMode="auto">
          <a:xfrm>
            <a:off x="3276600" y="2895600"/>
            <a:ext cx="2057400" cy="3086408"/>
          </a:xfrm>
          <a:prstGeom prst="rect">
            <a:avLst/>
          </a:prstGeom>
          <a:noFill/>
        </p:spPr>
      </p:pic>
      <p:pic>
        <p:nvPicPr>
          <p:cNvPr id="22" name="Picture 3" descr="C:\Users\Charity\AppData\Local\Microsoft\Windows\Temporary Internet Files\Content.IE5\ATHR4UGX\MC900133943[1].wmf"/>
          <p:cNvPicPr>
            <a:picLocks noChangeAspect="1" noChangeArrowheads="1"/>
          </p:cNvPicPr>
          <p:nvPr/>
        </p:nvPicPr>
        <p:blipFill>
          <a:blip r:embed="rId6" cstate="print"/>
          <a:srcRect l="50000"/>
          <a:stretch>
            <a:fillRect/>
          </a:stretch>
        </p:blipFill>
        <p:spPr bwMode="auto">
          <a:xfrm>
            <a:off x="5943600" y="3886200"/>
            <a:ext cx="1676400" cy="2276548"/>
          </a:xfrm>
          <a:prstGeom prst="rect">
            <a:avLst/>
          </a:prstGeom>
          <a:noFill/>
        </p:spPr>
      </p:pic>
      <p:sp>
        <p:nvSpPr>
          <p:cNvPr id="25" name="Freeform 24"/>
          <p:cNvSpPr/>
          <p:nvPr/>
        </p:nvSpPr>
        <p:spPr>
          <a:xfrm>
            <a:off x="5086927" y="3643745"/>
            <a:ext cx="302491" cy="1524000"/>
          </a:xfrm>
          <a:custGeom>
            <a:avLst/>
            <a:gdLst>
              <a:gd name="connsiteX0" fmla="*/ 39255 w 302491"/>
              <a:gd name="connsiteY0" fmla="*/ 0 h 1524000"/>
              <a:gd name="connsiteX1" fmla="*/ 150091 w 302491"/>
              <a:gd name="connsiteY1" fmla="*/ 443346 h 1524000"/>
              <a:gd name="connsiteX2" fmla="*/ 25400 w 302491"/>
              <a:gd name="connsiteY2" fmla="*/ 1039091 h 1524000"/>
              <a:gd name="connsiteX3" fmla="*/ 302491 w 302491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91" h="1524000">
                <a:moveTo>
                  <a:pt x="39255" y="0"/>
                </a:moveTo>
                <a:cubicBezTo>
                  <a:pt x="95827" y="135082"/>
                  <a:pt x="152400" y="270164"/>
                  <a:pt x="150091" y="443346"/>
                </a:cubicBezTo>
                <a:cubicBezTo>
                  <a:pt x="147782" y="616528"/>
                  <a:pt x="0" y="858982"/>
                  <a:pt x="25400" y="1039091"/>
                </a:cubicBezTo>
                <a:cubicBezTo>
                  <a:pt x="50800" y="1219200"/>
                  <a:pt x="176645" y="1371600"/>
                  <a:pt x="302491" y="1524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2800" y="3124200"/>
            <a:ext cx="990600" cy="9906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6" name="Oval 15"/>
          <p:cNvSpPr/>
          <p:nvPr/>
        </p:nvSpPr>
        <p:spPr>
          <a:xfrm>
            <a:off x="7543800" y="2286000"/>
            <a:ext cx="1066800" cy="1143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31" name="Right Arrow 30">
            <a:hlinkClick r:id="" action="ppaction://hlinkshowjump?jump=previousslide"/>
          </p:cNvPr>
          <p:cNvSpPr/>
          <p:nvPr/>
        </p:nvSpPr>
        <p:spPr>
          <a:xfrm flipH="1">
            <a:off x="5334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previousslide"/>
              </a:rPr>
              <a:t>Back</a:t>
            </a:r>
            <a:endParaRPr lang="en-US" sz="1600" dirty="0"/>
          </a:p>
        </p:txBody>
      </p:sp>
      <p:sp>
        <p:nvSpPr>
          <p:cNvPr id="32" name="Action Button: Home 31">
            <a:hlinkClick r:id="rId7" action="ppaction://hlinksldjump" highlightClick="1"/>
          </p:cNvPr>
          <p:cNvSpPr/>
          <p:nvPr/>
        </p:nvSpPr>
        <p:spPr>
          <a:xfrm>
            <a:off x="4648200" y="6172200"/>
            <a:ext cx="381000" cy="432816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hlinkClick r:id="" action="ppaction://hlinkshowjump?jump=previousslide"/>
          </p:cNvPr>
          <p:cNvSpPr/>
          <p:nvPr/>
        </p:nvSpPr>
        <p:spPr>
          <a:xfrm>
            <a:off x="80010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nextslide"/>
              </a:rPr>
              <a:t>Next</a:t>
            </a:r>
            <a:endParaRPr lang="en-US" sz="1600" dirty="0"/>
          </a:p>
        </p:txBody>
      </p:sp>
      <p:sp>
        <p:nvSpPr>
          <p:cNvPr id="17" name="Oval 16"/>
          <p:cNvSpPr/>
          <p:nvPr/>
        </p:nvSpPr>
        <p:spPr>
          <a:xfrm>
            <a:off x="4724400" y="2667000"/>
            <a:ext cx="990600" cy="106680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pic>
        <p:nvPicPr>
          <p:cNvPr id="29" name="~PP1645.WAV">
            <a:hlinkClick r:id="" action="ppaction://media"/>
          </p:cNvPr>
          <p:cNvPicPr>
            <a:picLocks noRot="1" noChangeAspect="1"/>
          </p:cNvPicPr>
          <p:nvPr>
            <a:wavAudioFile r:embed="rId1" name="~PP1645.WAV"/>
          </p:nvPr>
        </p:nvPicPr>
        <p:blipFill>
          <a:blip r:embed="rId8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4476466" y="2838734"/>
            <a:ext cx="1332931" cy="3029803"/>
          </a:xfrm>
          <a:custGeom>
            <a:avLst/>
            <a:gdLst>
              <a:gd name="connsiteX0" fmla="*/ 0 w 1332931"/>
              <a:gd name="connsiteY0" fmla="*/ 0 h 3029803"/>
              <a:gd name="connsiteX1" fmla="*/ 1119116 w 1332931"/>
              <a:gd name="connsiteY1" fmla="*/ 1009935 h 3029803"/>
              <a:gd name="connsiteX2" fmla="*/ 1282889 w 1332931"/>
              <a:gd name="connsiteY2" fmla="*/ 2019869 h 3029803"/>
              <a:gd name="connsiteX3" fmla="*/ 1009934 w 1332931"/>
              <a:gd name="connsiteY3" fmla="*/ 3029803 h 302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931" h="3029803">
                <a:moveTo>
                  <a:pt x="0" y="0"/>
                </a:moveTo>
                <a:cubicBezTo>
                  <a:pt x="452650" y="336645"/>
                  <a:pt x="905301" y="673290"/>
                  <a:pt x="1119116" y="1009935"/>
                </a:cubicBezTo>
                <a:cubicBezTo>
                  <a:pt x="1332931" y="1346580"/>
                  <a:pt x="1301086" y="1683225"/>
                  <a:pt x="1282889" y="2019869"/>
                </a:cubicBezTo>
                <a:cubicBezTo>
                  <a:pt x="1264692" y="2356513"/>
                  <a:pt x="1137313" y="2693158"/>
                  <a:pt x="1009934" y="302980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172501" y="2756848"/>
            <a:ext cx="900753" cy="2784143"/>
          </a:xfrm>
          <a:custGeom>
            <a:avLst/>
            <a:gdLst>
              <a:gd name="connsiteX0" fmla="*/ 0 w 900753"/>
              <a:gd name="connsiteY0" fmla="*/ 0 h 2784143"/>
              <a:gd name="connsiteX1" fmla="*/ 177421 w 900753"/>
              <a:gd name="connsiteY1" fmla="*/ 436728 h 2784143"/>
              <a:gd name="connsiteX2" fmla="*/ 395786 w 900753"/>
              <a:gd name="connsiteY2" fmla="*/ 1146412 h 2784143"/>
              <a:gd name="connsiteX3" fmla="*/ 354842 w 900753"/>
              <a:gd name="connsiteY3" fmla="*/ 2033516 h 2784143"/>
              <a:gd name="connsiteX4" fmla="*/ 900753 w 900753"/>
              <a:gd name="connsiteY4" fmla="*/ 2784143 h 278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53" h="2784143">
                <a:moveTo>
                  <a:pt x="0" y="0"/>
                </a:moveTo>
                <a:cubicBezTo>
                  <a:pt x="55728" y="122829"/>
                  <a:pt x="111457" y="245659"/>
                  <a:pt x="177421" y="436728"/>
                </a:cubicBezTo>
                <a:cubicBezTo>
                  <a:pt x="243385" y="627797"/>
                  <a:pt x="366216" y="880281"/>
                  <a:pt x="395786" y="1146412"/>
                </a:cubicBezTo>
                <a:cubicBezTo>
                  <a:pt x="425356" y="1412543"/>
                  <a:pt x="270681" y="1760561"/>
                  <a:pt x="354842" y="2033516"/>
                </a:cubicBezTo>
                <a:cubicBezTo>
                  <a:pt x="439003" y="2306471"/>
                  <a:pt x="669878" y="2545307"/>
                  <a:pt x="900753" y="278414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409062" y="3234519"/>
            <a:ext cx="418532" cy="2770496"/>
          </a:xfrm>
          <a:custGeom>
            <a:avLst/>
            <a:gdLst>
              <a:gd name="connsiteX0" fmla="*/ 213816 w 418532"/>
              <a:gd name="connsiteY0" fmla="*/ 0 h 2770496"/>
              <a:gd name="connsiteX1" fmla="*/ 77338 w 418532"/>
              <a:gd name="connsiteY1" fmla="*/ 668741 h 2770496"/>
              <a:gd name="connsiteX2" fmla="*/ 50042 w 418532"/>
              <a:gd name="connsiteY2" fmla="*/ 1473959 h 2770496"/>
              <a:gd name="connsiteX3" fmla="*/ 377589 w 418532"/>
              <a:gd name="connsiteY3" fmla="*/ 2511188 h 2770496"/>
              <a:gd name="connsiteX4" fmla="*/ 295702 w 418532"/>
              <a:gd name="connsiteY4" fmla="*/ 2770496 h 277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532" h="2770496">
                <a:moveTo>
                  <a:pt x="213816" y="0"/>
                </a:moveTo>
                <a:cubicBezTo>
                  <a:pt x="159225" y="211540"/>
                  <a:pt x="104634" y="423081"/>
                  <a:pt x="77338" y="668741"/>
                </a:cubicBezTo>
                <a:cubicBezTo>
                  <a:pt x="50042" y="914401"/>
                  <a:pt x="0" y="1166885"/>
                  <a:pt x="50042" y="1473959"/>
                </a:cubicBezTo>
                <a:cubicBezTo>
                  <a:pt x="100084" y="1781034"/>
                  <a:pt x="336646" y="2295099"/>
                  <a:pt x="377589" y="2511188"/>
                </a:cubicBezTo>
                <a:cubicBezTo>
                  <a:pt x="418532" y="2727277"/>
                  <a:pt x="357117" y="2748886"/>
                  <a:pt x="295702" y="277049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308979" y="3957851"/>
            <a:ext cx="805218" cy="1951630"/>
          </a:xfrm>
          <a:custGeom>
            <a:avLst/>
            <a:gdLst>
              <a:gd name="connsiteX0" fmla="*/ 559558 w 805218"/>
              <a:gd name="connsiteY0" fmla="*/ 0 h 1951630"/>
              <a:gd name="connsiteX1" fmla="*/ 150125 w 805218"/>
              <a:gd name="connsiteY1" fmla="*/ 464024 h 1951630"/>
              <a:gd name="connsiteX2" fmla="*/ 109182 w 805218"/>
              <a:gd name="connsiteY2" fmla="*/ 1037230 h 1951630"/>
              <a:gd name="connsiteX3" fmla="*/ 805218 w 805218"/>
              <a:gd name="connsiteY3" fmla="*/ 1951630 h 195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218" h="1951630">
                <a:moveTo>
                  <a:pt x="559558" y="0"/>
                </a:moveTo>
                <a:cubicBezTo>
                  <a:pt x="392373" y="145576"/>
                  <a:pt x="225188" y="291152"/>
                  <a:pt x="150125" y="464024"/>
                </a:cubicBezTo>
                <a:cubicBezTo>
                  <a:pt x="75062" y="636896"/>
                  <a:pt x="0" y="789296"/>
                  <a:pt x="109182" y="1037230"/>
                </a:cubicBezTo>
                <a:cubicBezTo>
                  <a:pt x="218364" y="1285164"/>
                  <a:pt x="511791" y="1618397"/>
                  <a:pt x="805218" y="195163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117910" y="2756848"/>
            <a:ext cx="439003" cy="3138985"/>
          </a:xfrm>
          <a:custGeom>
            <a:avLst/>
            <a:gdLst>
              <a:gd name="connsiteX0" fmla="*/ 0 w 439003"/>
              <a:gd name="connsiteY0" fmla="*/ 0 h 3138985"/>
              <a:gd name="connsiteX1" fmla="*/ 122830 w 439003"/>
              <a:gd name="connsiteY1" fmla="*/ 586853 h 3138985"/>
              <a:gd name="connsiteX2" fmla="*/ 409433 w 439003"/>
              <a:gd name="connsiteY2" fmla="*/ 1310185 h 3138985"/>
              <a:gd name="connsiteX3" fmla="*/ 300251 w 439003"/>
              <a:gd name="connsiteY3" fmla="*/ 1869743 h 3138985"/>
              <a:gd name="connsiteX4" fmla="*/ 368490 w 439003"/>
              <a:gd name="connsiteY4" fmla="*/ 2593074 h 3138985"/>
              <a:gd name="connsiteX5" fmla="*/ 136478 w 439003"/>
              <a:gd name="connsiteY5" fmla="*/ 3138985 h 3138985"/>
              <a:gd name="connsiteX6" fmla="*/ 136478 w 439003"/>
              <a:gd name="connsiteY6" fmla="*/ 3138985 h 313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003" h="3138985">
                <a:moveTo>
                  <a:pt x="0" y="0"/>
                </a:moveTo>
                <a:cubicBezTo>
                  <a:pt x="27295" y="184244"/>
                  <a:pt x="54591" y="368489"/>
                  <a:pt x="122830" y="586853"/>
                </a:cubicBezTo>
                <a:cubicBezTo>
                  <a:pt x="191069" y="805217"/>
                  <a:pt x="379863" y="1096370"/>
                  <a:pt x="409433" y="1310185"/>
                </a:cubicBezTo>
                <a:cubicBezTo>
                  <a:pt x="439003" y="1524000"/>
                  <a:pt x="307075" y="1655928"/>
                  <a:pt x="300251" y="1869743"/>
                </a:cubicBezTo>
                <a:cubicBezTo>
                  <a:pt x="293427" y="2083558"/>
                  <a:pt x="395786" y="2381534"/>
                  <a:pt x="368490" y="2593074"/>
                </a:cubicBezTo>
                <a:cubicBezTo>
                  <a:pt x="341195" y="2804614"/>
                  <a:pt x="136478" y="3138985"/>
                  <a:pt x="136478" y="3138985"/>
                </a:cubicBezTo>
                <a:lnTo>
                  <a:pt x="136478" y="313898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53636" y="3630304"/>
            <a:ext cx="1528549" cy="2483893"/>
          </a:xfrm>
          <a:custGeom>
            <a:avLst/>
            <a:gdLst>
              <a:gd name="connsiteX0" fmla="*/ 0 w 1528549"/>
              <a:gd name="connsiteY0" fmla="*/ 0 h 2483893"/>
              <a:gd name="connsiteX1" fmla="*/ 846161 w 1528549"/>
              <a:gd name="connsiteY1" fmla="*/ 723332 h 2483893"/>
              <a:gd name="connsiteX2" fmla="*/ 1173707 w 1528549"/>
              <a:gd name="connsiteY2" fmla="*/ 1473959 h 2483893"/>
              <a:gd name="connsiteX3" fmla="*/ 1228298 w 1528549"/>
              <a:gd name="connsiteY3" fmla="*/ 2129051 h 2483893"/>
              <a:gd name="connsiteX4" fmla="*/ 1528549 w 1528549"/>
              <a:gd name="connsiteY4" fmla="*/ 2483893 h 248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549" h="2483893">
                <a:moveTo>
                  <a:pt x="0" y="0"/>
                </a:moveTo>
                <a:cubicBezTo>
                  <a:pt x="325271" y="238836"/>
                  <a:pt x="650543" y="477672"/>
                  <a:pt x="846161" y="723332"/>
                </a:cubicBezTo>
                <a:cubicBezTo>
                  <a:pt x="1041779" y="968992"/>
                  <a:pt x="1110018" y="1239673"/>
                  <a:pt x="1173707" y="1473959"/>
                </a:cubicBezTo>
                <a:cubicBezTo>
                  <a:pt x="1237396" y="1708245"/>
                  <a:pt x="1169158" y="1960729"/>
                  <a:pt x="1228298" y="2129051"/>
                </a:cubicBezTo>
                <a:cubicBezTo>
                  <a:pt x="1287438" y="2297373"/>
                  <a:pt x="1407993" y="2390633"/>
                  <a:pt x="1528549" y="248389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:\Users\Charity\AppData\Local\Microsoft\Windows\Temporary Internet Files\Content.IE5\4EI6C3RK\MC900014094[1].wmf"/>
          <p:cNvPicPr>
            <a:picLocks noChangeAspect="1" noChangeArrowheads="1"/>
          </p:cNvPicPr>
          <p:nvPr/>
        </p:nvPicPr>
        <p:blipFill>
          <a:blip r:embed="rId4" cstate="print"/>
          <a:srcRect l="22112" t="15385" r="21167" b="15385"/>
          <a:stretch>
            <a:fillRect/>
          </a:stretch>
        </p:blipFill>
        <p:spPr bwMode="auto">
          <a:xfrm>
            <a:off x="381000" y="2438400"/>
            <a:ext cx="2302933" cy="25908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Add one more balloon to your bunch and that makes </a:t>
            </a:r>
            <a:r>
              <a:rPr lang="en-US" sz="3600" b="1" i="1" dirty="0" smtClean="0"/>
              <a:t>eight</a:t>
            </a:r>
            <a:r>
              <a:rPr lang="en-US" sz="3600" dirty="0" smtClean="0"/>
              <a:t>!  Come and join the fun!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7526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Eight</a:t>
            </a:r>
            <a:endParaRPr lang="en-US" sz="4400" b="1" dirty="0"/>
          </a:p>
        </p:txBody>
      </p:sp>
      <p:sp>
        <p:nvSpPr>
          <p:cNvPr id="9" name="Oval 8"/>
          <p:cNvSpPr/>
          <p:nvPr/>
        </p:nvSpPr>
        <p:spPr>
          <a:xfrm>
            <a:off x="3886200" y="21336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2" name="Oval 11"/>
          <p:cNvSpPr/>
          <p:nvPr/>
        </p:nvSpPr>
        <p:spPr>
          <a:xfrm>
            <a:off x="3733800" y="3048000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3" name="Oval 12"/>
          <p:cNvSpPr/>
          <p:nvPr/>
        </p:nvSpPr>
        <p:spPr>
          <a:xfrm>
            <a:off x="4572000" y="289560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5" name="Oval 14"/>
          <p:cNvSpPr/>
          <p:nvPr/>
        </p:nvSpPr>
        <p:spPr>
          <a:xfrm>
            <a:off x="5334000" y="2286000"/>
            <a:ext cx="914400" cy="9906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51054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 + 7 = 8</a:t>
            </a:r>
            <a:endParaRPr lang="en-US" sz="4400" dirty="0"/>
          </a:p>
        </p:txBody>
      </p:sp>
      <p:pic>
        <p:nvPicPr>
          <p:cNvPr id="9220" name="Picture 4" descr="C:\Users\Charity\AppData\Local\Microsoft\Windows\Temporary Internet Files\Content.IE5\ATHR4UGX\MC900133929[1].wmf"/>
          <p:cNvPicPr>
            <a:picLocks noChangeAspect="1" noChangeArrowheads="1"/>
          </p:cNvPicPr>
          <p:nvPr/>
        </p:nvPicPr>
        <p:blipFill>
          <a:blip r:embed="rId5" cstate="print"/>
          <a:srcRect r="54328"/>
          <a:stretch>
            <a:fillRect/>
          </a:stretch>
        </p:blipFill>
        <p:spPr bwMode="auto">
          <a:xfrm>
            <a:off x="4343400" y="3733800"/>
            <a:ext cx="1142838" cy="2283251"/>
          </a:xfrm>
          <a:prstGeom prst="rect">
            <a:avLst/>
          </a:prstGeom>
          <a:noFill/>
        </p:spPr>
      </p:pic>
      <p:pic>
        <p:nvPicPr>
          <p:cNvPr id="21" name="Picture 24" descr="C:\Users\Charity\AppData\Local\Microsoft\Windows\Temporary Internet Files\Content.IE5\4EI6C3RK\MC90013395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581400"/>
            <a:ext cx="1670003" cy="2440276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5486400" y="3276600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27" name="Freeform 26"/>
          <p:cNvSpPr/>
          <p:nvPr/>
        </p:nvSpPr>
        <p:spPr>
          <a:xfrm>
            <a:off x="5213445" y="2743200"/>
            <a:ext cx="846161" cy="2920621"/>
          </a:xfrm>
          <a:custGeom>
            <a:avLst/>
            <a:gdLst>
              <a:gd name="connsiteX0" fmla="*/ 0 w 846161"/>
              <a:gd name="connsiteY0" fmla="*/ 0 h 2920621"/>
              <a:gd name="connsiteX1" fmla="*/ 122830 w 846161"/>
              <a:gd name="connsiteY1" fmla="*/ 573206 h 2920621"/>
              <a:gd name="connsiteX2" fmla="*/ 354842 w 846161"/>
              <a:gd name="connsiteY2" fmla="*/ 1433015 h 2920621"/>
              <a:gd name="connsiteX3" fmla="*/ 232012 w 846161"/>
              <a:gd name="connsiteY3" fmla="*/ 2565779 h 2920621"/>
              <a:gd name="connsiteX4" fmla="*/ 846161 w 846161"/>
              <a:gd name="connsiteY4" fmla="*/ 2920621 h 292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161" h="2920621">
                <a:moveTo>
                  <a:pt x="0" y="0"/>
                </a:moveTo>
                <a:cubicBezTo>
                  <a:pt x="31845" y="167185"/>
                  <a:pt x="63690" y="334370"/>
                  <a:pt x="122830" y="573206"/>
                </a:cubicBezTo>
                <a:cubicBezTo>
                  <a:pt x="181970" y="812042"/>
                  <a:pt x="336645" y="1100920"/>
                  <a:pt x="354842" y="1433015"/>
                </a:cubicBezTo>
                <a:cubicBezTo>
                  <a:pt x="373039" y="1765110"/>
                  <a:pt x="150126" y="2317845"/>
                  <a:pt x="232012" y="2565779"/>
                </a:cubicBezTo>
                <a:cubicBezTo>
                  <a:pt x="313898" y="2813713"/>
                  <a:pt x="580029" y="2867167"/>
                  <a:pt x="846161" y="29206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10200" y="4191000"/>
            <a:ext cx="914400" cy="9906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29" name="Freeform 28"/>
          <p:cNvSpPr/>
          <p:nvPr/>
        </p:nvSpPr>
        <p:spPr>
          <a:xfrm>
            <a:off x="8077200" y="2667000"/>
            <a:ext cx="409433" cy="2265528"/>
          </a:xfrm>
          <a:custGeom>
            <a:avLst/>
            <a:gdLst>
              <a:gd name="connsiteX0" fmla="*/ 1 w 409433"/>
              <a:gd name="connsiteY0" fmla="*/ 0 h 2265528"/>
              <a:gd name="connsiteX1" fmla="*/ 13648 w 409433"/>
              <a:gd name="connsiteY1" fmla="*/ 614149 h 2265528"/>
              <a:gd name="connsiteX2" fmla="*/ 81887 w 409433"/>
              <a:gd name="connsiteY2" fmla="*/ 1746913 h 2265528"/>
              <a:gd name="connsiteX3" fmla="*/ 409433 w 409433"/>
              <a:gd name="connsiteY3" fmla="*/ 2265528 h 226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433" h="2265528">
                <a:moveTo>
                  <a:pt x="1" y="0"/>
                </a:moveTo>
                <a:cubicBezTo>
                  <a:pt x="0" y="161498"/>
                  <a:pt x="0" y="322997"/>
                  <a:pt x="13648" y="614149"/>
                </a:cubicBezTo>
                <a:cubicBezTo>
                  <a:pt x="27296" y="905301"/>
                  <a:pt x="15923" y="1471683"/>
                  <a:pt x="81887" y="1746913"/>
                </a:cubicBezTo>
                <a:cubicBezTo>
                  <a:pt x="147851" y="2022143"/>
                  <a:pt x="278642" y="2143835"/>
                  <a:pt x="409433" y="226552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20000" y="2133600"/>
            <a:ext cx="99060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32" name="Right Arrow 31">
            <a:hlinkClick r:id="" action="ppaction://hlinkshowjump?jump=previousslide"/>
          </p:cNvPr>
          <p:cNvSpPr/>
          <p:nvPr/>
        </p:nvSpPr>
        <p:spPr>
          <a:xfrm flipH="1">
            <a:off x="5334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previousslide"/>
              </a:rPr>
              <a:t>Back</a:t>
            </a:r>
            <a:endParaRPr lang="en-US" sz="1600" dirty="0"/>
          </a:p>
        </p:txBody>
      </p:sp>
      <p:sp>
        <p:nvSpPr>
          <p:cNvPr id="33" name="Action Button: Home 32">
            <a:hlinkClick r:id="rId7" action="ppaction://hlinksldjump" highlightClick="1"/>
          </p:cNvPr>
          <p:cNvSpPr/>
          <p:nvPr/>
        </p:nvSpPr>
        <p:spPr>
          <a:xfrm>
            <a:off x="4648200" y="6172200"/>
            <a:ext cx="381000" cy="432816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hlinkClick r:id="" action="ppaction://hlinkshowjump?jump=previousslide"/>
          </p:cNvPr>
          <p:cNvSpPr/>
          <p:nvPr/>
        </p:nvSpPr>
        <p:spPr>
          <a:xfrm>
            <a:off x="80010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nextslide"/>
              </a:rPr>
              <a:t>Next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4648200" y="1905000"/>
            <a:ext cx="99060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pic>
        <p:nvPicPr>
          <p:cNvPr id="28" name="~PP2782.WAV">
            <a:hlinkClick r:id="" action="ppaction://media"/>
          </p:cNvPr>
          <p:cNvPicPr>
            <a:picLocks noRot="1" noChangeAspect="1"/>
          </p:cNvPicPr>
          <p:nvPr>
            <a:wavAudioFile r:embed="rId1" name="~PP2782.WAV"/>
          </p:nvPr>
        </p:nvPicPr>
        <p:blipFill>
          <a:blip r:embed="rId8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648200" y="2438400"/>
            <a:ext cx="1143000" cy="12192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5" name="Oval 14"/>
          <p:cNvSpPr/>
          <p:nvPr/>
        </p:nvSpPr>
        <p:spPr>
          <a:xfrm>
            <a:off x="2971800" y="1524000"/>
            <a:ext cx="1066800" cy="106680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29" name="Freeform 28"/>
          <p:cNvSpPr/>
          <p:nvPr/>
        </p:nvSpPr>
        <p:spPr>
          <a:xfrm>
            <a:off x="3548418" y="2565779"/>
            <a:ext cx="423080" cy="2852382"/>
          </a:xfrm>
          <a:custGeom>
            <a:avLst/>
            <a:gdLst>
              <a:gd name="connsiteX0" fmla="*/ 40943 w 423080"/>
              <a:gd name="connsiteY0" fmla="*/ 0 h 2852382"/>
              <a:gd name="connsiteX1" fmla="*/ 54591 w 423080"/>
              <a:gd name="connsiteY1" fmla="*/ 614149 h 2852382"/>
              <a:gd name="connsiteX2" fmla="*/ 368489 w 423080"/>
              <a:gd name="connsiteY2" fmla="*/ 1214651 h 2852382"/>
              <a:gd name="connsiteX3" fmla="*/ 382137 w 423080"/>
              <a:gd name="connsiteY3" fmla="*/ 2565779 h 2852382"/>
              <a:gd name="connsiteX4" fmla="*/ 150125 w 423080"/>
              <a:gd name="connsiteY4" fmla="*/ 2852382 h 2852382"/>
              <a:gd name="connsiteX5" fmla="*/ 150125 w 423080"/>
              <a:gd name="connsiteY5" fmla="*/ 2852382 h 285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080" h="2852382">
                <a:moveTo>
                  <a:pt x="40943" y="0"/>
                </a:moveTo>
                <a:cubicBezTo>
                  <a:pt x="20471" y="205853"/>
                  <a:pt x="0" y="411707"/>
                  <a:pt x="54591" y="614149"/>
                </a:cubicBezTo>
                <a:cubicBezTo>
                  <a:pt x="109182" y="816591"/>
                  <a:pt x="313898" y="889379"/>
                  <a:pt x="368489" y="1214651"/>
                </a:cubicBezTo>
                <a:cubicBezTo>
                  <a:pt x="423080" y="1539923"/>
                  <a:pt x="418531" y="2292824"/>
                  <a:pt x="382137" y="2565779"/>
                </a:cubicBezTo>
                <a:cubicBezTo>
                  <a:pt x="345743" y="2838734"/>
                  <a:pt x="150125" y="2852382"/>
                  <a:pt x="150125" y="2852382"/>
                </a:cubicBezTo>
                <a:lnTo>
                  <a:pt x="150125" y="285238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:\Users\Charity\AppData\Local\Microsoft\Windows\Temporary Internet Files\Content.IE5\IWYD677R\MC900014092[1].wmf"/>
          <p:cNvPicPr>
            <a:picLocks noChangeAspect="1" noChangeArrowheads="1"/>
          </p:cNvPicPr>
          <p:nvPr/>
        </p:nvPicPr>
        <p:blipFill>
          <a:blip r:embed="rId4" cstate="print"/>
          <a:srcRect l="25959" t="17500" r="24215" b="15000"/>
          <a:stretch>
            <a:fillRect/>
          </a:stretch>
        </p:blipFill>
        <p:spPr bwMode="auto">
          <a:xfrm rot="10800000">
            <a:off x="381000" y="1981200"/>
            <a:ext cx="1904999" cy="2857501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Here is balloon number</a:t>
            </a:r>
            <a:r>
              <a:rPr lang="en-US" sz="3600" b="1" i="1" dirty="0" smtClean="0"/>
              <a:t> nine</a:t>
            </a:r>
            <a:r>
              <a:rPr lang="en-US" sz="3600" dirty="0" smtClean="0"/>
              <a:t>!  There’s just one more until your surprise!</a:t>
            </a:r>
            <a:endParaRPr lang="en-US" sz="3600" dirty="0"/>
          </a:p>
        </p:txBody>
      </p:sp>
      <p:pic>
        <p:nvPicPr>
          <p:cNvPr id="8" name="Picture 3" descr="C:\Users\Charity\AppData\Local\Microsoft\Windows\Temporary Internet Files\Content.IE5\4EI6C3RK\MC900133959[1].wmf"/>
          <p:cNvPicPr>
            <a:picLocks noChangeAspect="1" noChangeArrowheads="1"/>
          </p:cNvPicPr>
          <p:nvPr/>
        </p:nvPicPr>
        <p:blipFill>
          <a:blip r:embed="rId5" cstate="print"/>
          <a:srcRect l="1757"/>
          <a:stretch>
            <a:fillRect/>
          </a:stretch>
        </p:blipFill>
        <p:spPr bwMode="auto">
          <a:xfrm>
            <a:off x="6172200" y="3886200"/>
            <a:ext cx="2669189" cy="2076969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3733800" y="1447800"/>
            <a:ext cx="11430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7" name="Oval 16"/>
          <p:cNvSpPr/>
          <p:nvPr/>
        </p:nvSpPr>
        <p:spPr>
          <a:xfrm>
            <a:off x="2667000" y="2286000"/>
            <a:ext cx="1066800" cy="1066800"/>
          </a:xfrm>
          <a:prstGeom prst="ellipse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48768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 + 8 = 9</a:t>
            </a:r>
            <a:endParaRPr lang="en-US" sz="4400" dirty="0"/>
          </a:p>
        </p:txBody>
      </p:sp>
      <p:sp>
        <p:nvSpPr>
          <p:cNvPr id="26" name="Rectangle 25"/>
          <p:cNvSpPr/>
          <p:nvPr/>
        </p:nvSpPr>
        <p:spPr>
          <a:xfrm>
            <a:off x="762000" y="1371600"/>
            <a:ext cx="12811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Nine</a:t>
            </a:r>
            <a:endParaRPr lang="en-US" sz="4400" dirty="0"/>
          </a:p>
        </p:txBody>
      </p:sp>
      <p:sp>
        <p:nvSpPr>
          <p:cNvPr id="24" name="Freeform 23"/>
          <p:cNvSpPr/>
          <p:nvPr/>
        </p:nvSpPr>
        <p:spPr>
          <a:xfrm>
            <a:off x="3905535" y="3643952"/>
            <a:ext cx="1321558" cy="1596788"/>
          </a:xfrm>
          <a:custGeom>
            <a:avLst/>
            <a:gdLst>
              <a:gd name="connsiteX0" fmla="*/ 1321558 w 1321558"/>
              <a:gd name="connsiteY0" fmla="*/ 0 h 1596788"/>
              <a:gd name="connsiteX1" fmla="*/ 1130489 w 1321558"/>
              <a:gd name="connsiteY1" fmla="*/ 259308 h 1596788"/>
              <a:gd name="connsiteX2" fmla="*/ 420805 w 1321558"/>
              <a:gd name="connsiteY2" fmla="*/ 259308 h 1596788"/>
              <a:gd name="connsiteX3" fmla="*/ 65964 w 1321558"/>
              <a:gd name="connsiteY3" fmla="*/ 832514 h 1596788"/>
              <a:gd name="connsiteX4" fmla="*/ 25020 w 1321558"/>
              <a:gd name="connsiteY4" fmla="*/ 1596788 h 1596788"/>
              <a:gd name="connsiteX5" fmla="*/ 25020 w 1321558"/>
              <a:gd name="connsiteY5" fmla="*/ 1596788 h 1596788"/>
              <a:gd name="connsiteX6" fmla="*/ 11372 w 1321558"/>
              <a:gd name="connsiteY6" fmla="*/ 1583141 h 15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1558" h="1596788">
                <a:moveTo>
                  <a:pt x="1321558" y="0"/>
                </a:moveTo>
                <a:cubicBezTo>
                  <a:pt x="1301086" y="108045"/>
                  <a:pt x="1280614" y="216090"/>
                  <a:pt x="1130489" y="259308"/>
                </a:cubicBezTo>
                <a:cubicBezTo>
                  <a:pt x="980364" y="302526"/>
                  <a:pt x="598226" y="163774"/>
                  <a:pt x="420805" y="259308"/>
                </a:cubicBezTo>
                <a:cubicBezTo>
                  <a:pt x="243384" y="354842"/>
                  <a:pt x="131928" y="609601"/>
                  <a:pt x="65964" y="832514"/>
                </a:cubicBezTo>
                <a:cubicBezTo>
                  <a:pt x="0" y="1055427"/>
                  <a:pt x="25020" y="1596788"/>
                  <a:pt x="25020" y="1596788"/>
                </a:cubicBezTo>
                <a:lnTo>
                  <a:pt x="25020" y="1596788"/>
                </a:lnTo>
                <a:lnTo>
                  <a:pt x="11372" y="158314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712191" y="3370997"/>
            <a:ext cx="436728" cy="1856096"/>
          </a:xfrm>
          <a:custGeom>
            <a:avLst/>
            <a:gdLst>
              <a:gd name="connsiteX0" fmla="*/ 436728 w 436728"/>
              <a:gd name="connsiteY0" fmla="*/ 0 h 1856096"/>
              <a:gd name="connsiteX1" fmla="*/ 245660 w 436728"/>
              <a:gd name="connsiteY1" fmla="*/ 395785 h 1856096"/>
              <a:gd name="connsiteX2" fmla="*/ 245660 w 436728"/>
              <a:gd name="connsiteY2" fmla="*/ 900752 h 1856096"/>
              <a:gd name="connsiteX3" fmla="*/ 286603 w 436728"/>
              <a:gd name="connsiteY3" fmla="*/ 1487606 h 1856096"/>
              <a:gd name="connsiteX4" fmla="*/ 0 w 436728"/>
              <a:gd name="connsiteY4" fmla="*/ 1856096 h 1856096"/>
              <a:gd name="connsiteX5" fmla="*/ 0 w 436728"/>
              <a:gd name="connsiteY5" fmla="*/ 1856096 h 1856096"/>
              <a:gd name="connsiteX6" fmla="*/ 0 w 436728"/>
              <a:gd name="connsiteY6" fmla="*/ 1856096 h 185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728" h="1856096">
                <a:moveTo>
                  <a:pt x="436728" y="0"/>
                </a:moveTo>
                <a:cubicBezTo>
                  <a:pt x="357116" y="122830"/>
                  <a:pt x="277505" y="245660"/>
                  <a:pt x="245660" y="395785"/>
                </a:cubicBezTo>
                <a:cubicBezTo>
                  <a:pt x="213815" y="545910"/>
                  <a:pt x="238836" y="718782"/>
                  <a:pt x="245660" y="900752"/>
                </a:cubicBezTo>
                <a:cubicBezTo>
                  <a:pt x="252484" y="1082722"/>
                  <a:pt x="327546" y="1328382"/>
                  <a:pt x="286603" y="1487606"/>
                </a:cubicBezTo>
                <a:cubicBezTo>
                  <a:pt x="245660" y="1646830"/>
                  <a:pt x="0" y="1856096"/>
                  <a:pt x="0" y="1856096"/>
                </a:cubicBezTo>
                <a:lnTo>
                  <a:pt x="0" y="1856096"/>
                </a:lnTo>
                <a:lnTo>
                  <a:pt x="0" y="185609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356305">
            <a:off x="3636230" y="4123090"/>
            <a:ext cx="682388" cy="1214651"/>
          </a:xfrm>
          <a:custGeom>
            <a:avLst/>
            <a:gdLst>
              <a:gd name="connsiteX0" fmla="*/ 0 w 682388"/>
              <a:gd name="connsiteY0" fmla="*/ 0 h 1214651"/>
              <a:gd name="connsiteX1" fmla="*/ 382138 w 682388"/>
              <a:gd name="connsiteY1" fmla="*/ 409433 h 1214651"/>
              <a:gd name="connsiteX2" fmla="*/ 682388 w 682388"/>
              <a:gd name="connsiteY2" fmla="*/ 1214651 h 1214651"/>
              <a:gd name="connsiteX3" fmla="*/ 682388 w 682388"/>
              <a:gd name="connsiteY3" fmla="*/ 1214651 h 121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388" h="1214651">
                <a:moveTo>
                  <a:pt x="0" y="0"/>
                </a:moveTo>
                <a:cubicBezTo>
                  <a:pt x="134203" y="103495"/>
                  <a:pt x="268407" y="206991"/>
                  <a:pt x="382138" y="409433"/>
                </a:cubicBezTo>
                <a:cubicBezTo>
                  <a:pt x="495869" y="611875"/>
                  <a:pt x="682388" y="1214651"/>
                  <a:pt x="682388" y="1214651"/>
                </a:cubicBezTo>
                <a:lnTo>
                  <a:pt x="682388" y="121465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630304" y="2797791"/>
            <a:ext cx="1146412" cy="2579427"/>
          </a:xfrm>
          <a:custGeom>
            <a:avLst/>
            <a:gdLst>
              <a:gd name="connsiteX0" fmla="*/ 1146412 w 1146412"/>
              <a:gd name="connsiteY0" fmla="*/ 0 h 2579427"/>
              <a:gd name="connsiteX1" fmla="*/ 914400 w 1146412"/>
              <a:gd name="connsiteY1" fmla="*/ 464024 h 2579427"/>
              <a:gd name="connsiteX2" fmla="*/ 327547 w 1146412"/>
              <a:gd name="connsiteY2" fmla="*/ 900752 h 2579427"/>
              <a:gd name="connsiteX3" fmla="*/ 354842 w 1146412"/>
              <a:gd name="connsiteY3" fmla="*/ 1528549 h 2579427"/>
              <a:gd name="connsiteX4" fmla="*/ 382138 w 1146412"/>
              <a:gd name="connsiteY4" fmla="*/ 2333767 h 2579427"/>
              <a:gd name="connsiteX5" fmla="*/ 0 w 1146412"/>
              <a:gd name="connsiteY5" fmla="*/ 2579427 h 257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412" h="2579427">
                <a:moveTo>
                  <a:pt x="1146412" y="0"/>
                </a:moveTo>
                <a:cubicBezTo>
                  <a:pt x="1098644" y="156949"/>
                  <a:pt x="1050877" y="313899"/>
                  <a:pt x="914400" y="464024"/>
                </a:cubicBezTo>
                <a:cubicBezTo>
                  <a:pt x="777923" y="614149"/>
                  <a:pt x="420807" y="723331"/>
                  <a:pt x="327547" y="900752"/>
                </a:cubicBezTo>
                <a:cubicBezTo>
                  <a:pt x="234287" y="1078173"/>
                  <a:pt x="345744" y="1289713"/>
                  <a:pt x="354842" y="1528549"/>
                </a:cubicBezTo>
                <a:cubicBezTo>
                  <a:pt x="363941" y="1767385"/>
                  <a:pt x="441278" y="2158621"/>
                  <a:pt x="382138" y="2333767"/>
                </a:cubicBezTo>
                <a:cubicBezTo>
                  <a:pt x="322998" y="2508913"/>
                  <a:pt x="161499" y="2544170"/>
                  <a:pt x="0" y="257942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810000" y="4114800"/>
            <a:ext cx="464024" cy="1023582"/>
          </a:xfrm>
          <a:custGeom>
            <a:avLst/>
            <a:gdLst>
              <a:gd name="connsiteX0" fmla="*/ 464024 w 464024"/>
              <a:gd name="connsiteY0" fmla="*/ 0 h 1023582"/>
              <a:gd name="connsiteX1" fmla="*/ 423080 w 464024"/>
              <a:gd name="connsiteY1" fmla="*/ 245660 h 1023582"/>
              <a:gd name="connsiteX2" fmla="*/ 232012 w 464024"/>
              <a:gd name="connsiteY2" fmla="*/ 545911 h 1023582"/>
              <a:gd name="connsiteX3" fmla="*/ 150125 w 464024"/>
              <a:gd name="connsiteY3" fmla="*/ 900752 h 1023582"/>
              <a:gd name="connsiteX4" fmla="*/ 0 w 464024"/>
              <a:gd name="connsiteY4" fmla="*/ 1023582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024" h="1023582">
                <a:moveTo>
                  <a:pt x="464024" y="0"/>
                </a:moveTo>
                <a:cubicBezTo>
                  <a:pt x="462886" y="77337"/>
                  <a:pt x="461749" y="154675"/>
                  <a:pt x="423080" y="245660"/>
                </a:cubicBezTo>
                <a:cubicBezTo>
                  <a:pt x="384411" y="336645"/>
                  <a:pt x="277504" y="436729"/>
                  <a:pt x="232012" y="545911"/>
                </a:cubicBezTo>
                <a:cubicBezTo>
                  <a:pt x="186520" y="655093"/>
                  <a:pt x="188794" y="821140"/>
                  <a:pt x="150125" y="900752"/>
                </a:cubicBezTo>
                <a:cubicBezTo>
                  <a:pt x="111456" y="980364"/>
                  <a:pt x="55728" y="1001973"/>
                  <a:pt x="0" y="102358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962399" y="3398293"/>
            <a:ext cx="118281" cy="1924334"/>
          </a:xfrm>
          <a:custGeom>
            <a:avLst/>
            <a:gdLst>
              <a:gd name="connsiteX0" fmla="*/ 257033 w 325272"/>
              <a:gd name="connsiteY0" fmla="*/ 0 h 1924334"/>
              <a:gd name="connsiteX1" fmla="*/ 11373 w 325272"/>
              <a:gd name="connsiteY1" fmla="*/ 736979 h 1924334"/>
              <a:gd name="connsiteX2" fmla="*/ 325272 w 325272"/>
              <a:gd name="connsiteY2" fmla="*/ 1924334 h 1924334"/>
              <a:gd name="connsiteX3" fmla="*/ 325272 w 325272"/>
              <a:gd name="connsiteY3" fmla="*/ 1924334 h 192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272" h="1924334">
                <a:moveTo>
                  <a:pt x="257033" y="0"/>
                </a:moveTo>
                <a:cubicBezTo>
                  <a:pt x="128516" y="208128"/>
                  <a:pt x="0" y="416257"/>
                  <a:pt x="11373" y="736979"/>
                </a:cubicBezTo>
                <a:cubicBezTo>
                  <a:pt x="22746" y="1057701"/>
                  <a:pt x="325272" y="1924334"/>
                  <a:pt x="325272" y="1924334"/>
                </a:cubicBezTo>
                <a:lnTo>
                  <a:pt x="325272" y="192433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0" y="3124200"/>
            <a:ext cx="10668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4" name="Oval 13"/>
          <p:cNvSpPr/>
          <p:nvPr/>
        </p:nvSpPr>
        <p:spPr>
          <a:xfrm>
            <a:off x="4114800" y="3276600"/>
            <a:ext cx="1066800" cy="106680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pic>
        <p:nvPicPr>
          <p:cNvPr id="21" name="Picture 3" descr="C:\Users\Charity\AppData\Local\Microsoft\Windows\Temporary Internet Files\Content.IE5\ATHR4UGX\MC900133943[1].wmf"/>
          <p:cNvPicPr>
            <a:picLocks noChangeAspect="1" noChangeArrowheads="1"/>
          </p:cNvPicPr>
          <p:nvPr/>
        </p:nvPicPr>
        <p:blipFill>
          <a:blip r:embed="rId6" cstate="print"/>
          <a:srcRect l="50000"/>
          <a:stretch>
            <a:fillRect/>
          </a:stretch>
        </p:blipFill>
        <p:spPr bwMode="auto">
          <a:xfrm flipH="1">
            <a:off x="3810000" y="3810000"/>
            <a:ext cx="1627248" cy="2209800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4495800" y="1828800"/>
            <a:ext cx="1066800" cy="1066800"/>
          </a:xfrm>
          <a:prstGeom prst="ellipse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0" name="Oval 9"/>
          <p:cNvSpPr/>
          <p:nvPr/>
        </p:nvSpPr>
        <p:spPr>
          <a:xfrm>
            <a:off x="3657600" y="2362200"/>
            <a:ext cx="1066800" cy="10668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35" name="Right Arrow 34">
            <a:hlinkClick r:id="" action="ppaction://hlinkshowjump?jump=previousslide"/>
          </p:cNvPr>
          <p:cNvSpPr/>
          <p:nvPr/>
        </p:nvSpPr>
        <p:spPr>
          <a:xfrm flipH="1">
            <a:off x="5334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Back</a:t>
            </a:r>
            <a:endParaRPr lang="en-US" sz="1600" dirty="0"/>
          </a:p>
        </p:txBody>
      </p:sp>
      <p:sp>
        <p:nvSpPr>
          <p:cNvPr id="36" name="Action Button: Home 35">
            <a:hlinkClick r:id="rId7" action="ppaction://hlinksldjump" highlightClick="1"/>
          </p:cNvPr>
          <p:cNvSpPr/>
          <p:nvPr/>
        </p:nvSpPr>
        <p:spPr>
          <a:xfrm>
            <a:off x="4648200" y="6172200"/>
            <a:ext cx="381000" cy="432816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hlinkClick r:id="" action="ppaction://hlinkshowjump?jump=previousslide"/>
          </p:cNvPr>
          <p:cNvSpPr/>
          <p:nvPr/>
        </p:nvSpPr>
        <p:spPr>
          <a:xfrm>
            <a:off x="80010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nextslide"/>
              </a:rPr>
              <a:t>Next</a:t>
            </a:r>
            <a:endParaRPr lang="en-US" sz="1600" dirty="0"/>
          </a:p>
        </p:txBody>
      </p:sp>
      <p:pic>
        <p:nvPicPr>
          <p:cNvPr id="27" name="~PP166.WAV">
            <a:hlinkClick r:id="" action="ppaction://media"/>
          </p:cNvPr>
          <p:cNvPicPr>
            <a:picLocks noRot="1" noChangeAspect="1"/>
          </p:cNvPicPr>
          <p:nvPr>
            <a:wavAudioFile r:embed="rId1" name="~PP166.WAV"/>
          </p:nvPr>
        </p:nvPicPr>
        <p:blipFill>
          <a:blip r:embed="rId8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Charity\AppData\Local\Microsoft\Windows\Temporary Internet Files\Content.IE5\IWYD677R\MC900133937[1].wm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429000"/>
            <a:ext cx="3535680" cy="2209800"/>
          </a:xfrm>
          <a:prstGeom prst="rect">
            <a:avLst/>
          </a:prstGeom>
          <a:noFill/>
        </p:spPr>
      </p:pic>
      <p:sp>
        <p:nvSpPr>
          <p:cNvPr id="37" name="Freeform 36"/>
          <p:cNvSpPr/>
          <p:nvPr/>
        </p:nvSpPr>
        <p:spPr>
          <a:xfrm>
            <a:off x="4892722" y="2893325"/>
            <a:ext cx="564108" cy="2388359"/>
          </a:xfrm>
          <a:custGeom>
            <a:avLst/>
            <a:gdLst>
              <a:gd name="connsiteX0" fmla="*/ 470848 w 564108"/>
              <a:gd name="connsiteY0" fmla="*/ 0 h 2388359"/>
              <a:gd name="connsiteX1" fmla="*/ 498144 w 564108"/>
              <a:gd name="connsiteY1" fmla="*/ 450376 h 2388359"/>
              <a:gd name="connsiteX2" fmla="*/ 75063 w 564108"/>
              <a:gd name="connsiteY2" fmla="*/ 968991 h 2388359"/>
              <a:gd name="connsiteX3" fmla="*/ 47768 w 564108"/>
              <a:gd name="connsiteY3" fmla="*/ 1992574 h 2388359"/>
              <a:gd name="connsiteX4" fmla="*/ 143302 w 564108"/>
              <a:gd name="connsiteY4" fmla="*/ 2388359 h 2388359"/>
              <a:gd name="connsiteX5" fmla="*/ 143302 w 564108"/>
              <a:gd name="connsiteY5" fmla="*/ 2388359 h 2388359"/>
              <a:gd name="connsiteX6" fmla="*/ 143302 w 564108"/>
              <a:gd name="connsiteY6" fmla="*/ 2388359 h 2388359"/>
              <a:gd name="connsiteX7" fmla="*/ 143302 w 564108"/>
              <a:gd name="connsiteY7" fmla="*/ 2388359 h 238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108" h="2388359">
                <a:moveTo>
                  <a:pt x="470848" y="0"/>
                </a:moveTo>
                <a:cubicBezTo>
                  <a:pt x="517478" y="144439"/>
                  <a:pt x="564108" y="288878"/>
                  <a:pt x="498144" y="450376"/>
                </a:cubicBezTo>
                <a:cubicBezTo>
                  <a:pt x="432180" y="611874"/>
                  <a:pt x="150126" y="711958"/>
                  <a:pt x="75063" y="968991"/>
                </a:cubicBezTo>
                <a:cubicBezTo>
                  <a:pt x="0" y="1226024"/>
                  <a:pt x="36395" y="1756013"/>
                  <a:pt x="47768" y="1992574"/>
                </a:cubicBezTo>
                <a:cubicBezTo>
                  <a:pt x="59141" y="2229135"/>
                  <a:pt x="143302" y="2388359"/>
                  <a:pt x="143302" y="2388359"/>
                </a:cubicBezTo>
                <a:lnTo>
                  <a:pt x="143302" y="2388359"/>
                </a:lnTo>
                <a:lnTo>
                  <a:pt x="143302" y="2388359"/>
                </a:lnTo>
                <a:lnTo>
                  <a:pt x="143302" y="238835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755642" y="2279176"/>
            <a:ext cx="630072" cy="2033517"/>
          </a:xfrm>
          <a:custGeom>
            <a:avLst/>
            <a:gdLst>
              <a:gd name="connsiteX0" fmla="*/ 586854 w 630072"/>
              <a:gd name="connsiteY0" fmla="*/ 0 h 2033517"/>
              <a:gd name="connsiteX1" fmla="*/ 573206 w 630072"/>
              <a:gd name="connsiteY1" fmla="*/ 1105469 h 2033517"/>
              <a:gd name="connsiteX2" fmla="*/ 245659 w 630072"/>
              <a:gd name="connsiteY2" fmla="*/ 1869743 h 2033517"/>
              <a:gd name="connsiteX3" fmla="*/ 0 w 630072"/>
              <a:gd name="connsiteY3" fmla="*/ 2033517 h 203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072" h="2033517">
                <a:moveTo>
                  <a:pt x="586854" y="0"/>
                </a:moveTo>
                <a:cubicBezTo>
                  <a:pt x="608463" y="396922"/>
                  <a:pt x="630072" y="793845"/>
                  <a:pt x="573206" y="1105469"/>
                </a:cubicBezTo>
                <a:cubicBezTo>
                  <a:pt x="516340" y="1417093"/>
                  <a:pt x="341193" y="1715068"/>
                  <a:pt x="245659" y="1869743"/>
                </a:cubicBezTo>
                <a:cubicBezTo>
                  <a:pt x="150125" y="2024418"/>
                  <a:pt x="75062" y="2028967"/>
                  <a:pt x="0" y="203351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21076048">
            <a:off x="8104247" y="3528903"/>
            <a:ext cx="418531" cy="1392071"/>
          </a:xfrm>
          <a:custGeom>
            <a:avLst/>
            <a:gdLst>
              <a:gd name="connsiteX0" fmla="*/ 418531 w 418531"/>
              <a:gd name="connsiteY0" fmla="*/ 0 h 1392071"/>
              <a:gd name="connsiteX1" fmla="*/ 22746 w 418531"/>
              <a:gd name="connsiteY1" fmla="*/ 955343 h 1392071"/>
              <a:gd name="connsiteX2" fmla="*/ 282054 w 418531"/>
              <a:gd name="connsiteY2" fmla="*/ 1392071 h 139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531" h="1392071">
                <a:moveTo>
                  <a:pt x="418531" y="0"/>
                </a:moveTo>
                <a:cubicBezTo>
                  <a:pt x="232011" y="361665"/>
                  <a:pt x="45492" y="723331"/>
                  <a:pt x="22746" y="955343"/>
                </a:cubicBezTo>
                <a:cubicBezTo>
                  <a:pt x="0" y="1187355"/>
                  <a:pt x="141027" y="1289713"/>
                  <a:pt x="282054" y="139207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321331">
            <a:off x="7874094" y="2756556"/>
            <a:ext cx="388962" cy="2197289"/>
          </a:xfrm>
          <a:custGeom>
            <a:avLst/>
            <a:gdLst>
              <a:gd name="connsiteX0" fmla="*/ 204717 w 388962"/>
              <a:gd name="connsiteY0" fmla="*/ 0 h 2197289"/>
              <a:gd name="connsiteX1" fmla="*/ 163774 w 388962"/>
              <a:gd name="connsiteY1" fmla="*/ 696036 h 2197289"/>
              <a:gd name="connsiteX2" fmla="*/ 382138 w 388962"/>
              <a:gd name="connsiteY2" fmla="*/ 1323833 h 2197289"/>
              <a:gd name="connsiteX3" fmla="*/ 204717 w 388962"/>
              <a:gd name="connsiteY3" fmla="*/ 1883391 h 2197289"/>
              <a:gd name="connsiteX4" fmla="*/ 0 w 388962"/>
              <a:gd name="connsiteY4" fmla="*/ 2197289 h 21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962" h="2197289">
                <a:moveTo>
                  <a:pt x="204717" y="0"/>
                </a:moveTo>
                <a:cubicBezTo>
                  <a:pt x="169460" y="237698"/>
                  <a:pt x="134204" y="475397"/>
                  <a:pt x="163774" y="696036"/>
                </a:cubicBezTo>
                <a:cubicBezTo>
                  <a:pt x="193344" y="916675"/>
                  <a:pt x="375314" y="1125941"/>
                  <a:pt x="382138" y="1323833"/>
                </a:cubicBezTo>
                <a:cubicBezTo>
                  <a:pt x="388962" y="1521725"/>
                  <a:pt x="268407" y="1737815"/>
                  <a:pt x="204717" y="1883391"/>
                </a:cubicBezTo>
                <a:cubicBezTo>
                  <a:pt x="141027" y="2028967"/>
                  <a:pt x="70513" y="2113128"/>
                  <a:pt x="0" y="219728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155140" y="2306472"/>
            <a:ext cx="272956" cy="2142698"/>
          </a:xfrm>
          <a:custGeom>
            <a:avLst/>
            <a:gdLst>
              <a:gd name="connsiteX0" fmla="*/ 0 w 272956"/>
              <a:gd name="connsiteY0" fmla="*/ 0 h 2142698"/>
              <a:gd name="connsiteX1" fmla="*/ 95535 w 272956"/>
              <a:gd name="connsiteY1" fmla="*/ 1132764 h 2142698"/>
              <a:gd name="connsiteX2" fmla="*/ 109182 w 272956"/>
              <a:gd name="connsiteY2" fmla="*/ 1965277 h 2142698"/>
              <a:gd name="connsiteX3" fmla="*/ 272956 w 272956"/>
              <a:gd name="connsiteY3" fmla="*/ 2142698 h 214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6" h="2142698">
                <a:moveTo>
                  <a:pt x="0" y="0"/>
                </a:moveTo>
                <a:cubicBezTo>
                  <a:pt x="38669" y="402609"/>
                  <a:pt x="77338" y="805218"/>
                  <a:pt x="95535" y="1132764"/>
                </a:cubicBezTo>
                <a:cubicBezTo>
                  <a:pt x="113732" y="1460310"/>
                  <a:pt x="79612" y="1796955"/>
                  <a:pt x="109182" y="1965277"/>
                </a:cubicBezTo>
                <a:cubicBezTo>
                  <a:pt x="138752" y="2133599"/>
                  <a:pt x="205854" y="2138148"/>
                  <a:pt x="272956" y="214269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435522" y="2497540"/>
            <a:ext cx="641445" cy="2934269"/>
          </a:xfrm>
          <a:custGeom>
            <a:avLst/>
            <a:gdLst>
              <a:gd name="connsiteX0" fmla="*/ 641445 w 641445"/>
              <a:gd name="connsiteY0" fmla="*/ 0 h 2934269"/>
              <a:gd name="connsiteX1" fmla="*/ 477672 w 641445"/>
              <a:gd name="connsiteY1" fmla="*/ 464024 h 2934269"/>
              <a:gd name="connsiteX2" fmla="*/ 477672 w 641445"/>
              <a:gd name="connsiteY2" fmla="*/ 1187356 h 2934269"/>
              <a:gd name="connsiteX3" fmla="*/ 354842 w 641445"/>
              <a:gd name="connsiteY3" fmla="*/ 2538484 h 2934269"/>
              <a:gd name="connsiteX4" fmla="*/ 0 w 641445"/>
              <a:gd name="connsiteY4" fmla="*/ 2934269 h 293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445" h="2934269">
                <a:moveTo>
                  <a:pt x="641445" y="0"/>
                </a:moveTo>
                <a:cubicBezTo>
                  <a:pt x="573206" y="133065"/>
                  <a:pt x="504968" y="266131"/>
                  <a:pt x="477672" y="464024"/>
                </a:cubicBezTo>
                <a:cubicBezTo>
                  <a:pt x="450377" y="661917"/>
                  <a:pt x="498144" y="841613"/>
                  <a:pt x="477672" y="1187356"/>
                </a:cubicBezTo>
                <a:cubicBezTo>
                  <a:pt x="457200" y="1533099"/>
                  <a:pt x="434454" y="2247332"/>
                  <a:pt x="354842" y="2538484"/>
                </a:cubicBezTo>
                <a:cubicBezTo>
                  <a:pt x="275230" y="2829636"/>
                  <a:pt x="137615" y="2881952"/>
                  <a:pt x="0" y="29342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Surprise, Teddy!  You found all </a:t>
            </a:r>
            <a:r>
              <a:rPr lang="en-US" sz="3600" b="1" i="1" dirty="0" smtClean="0"/>
              <a:t>ten </a:t>
            </a:r>
            <a:r>
              <a:rPr lang="en-US" sz="3600" dirty="0" smtClean="0"/>
              <a:t>balloons just in time for your birthday party!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638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Use your math skills for cooking!  Click on the cake to find fun recipes!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19812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Ten</a:t>
            </a:r>
            <a:endParaRPr lang="en-US" sz="4400" b="1" dirty="0"/>
          </a:p>
        </p:txBody>
      </p:sp>
      <p:sp>
        <p:nvSpPr>
          <p:cNvPr id="10" name="Oval 9"/>
          <p:cNvSpPr/>
          <p:nvPr/>
        </p:nvSpPr>
        <p:spPr>
          <a:xfrm>
            <a:off x="4800600" y="1828800"/>
            <a:ext cx="10668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1" name="Oval 10"/>
          <p:cNvSpPr/>
          <p:nvPr/>
        </p:nvSpPr>
        <p:spPr>
          <a:xfrm>
            <a:off x="4648200" y="2743200"/>
            <a:ext cx="990600" cy="9906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3" name="Oval 12"/>
          <p:cNvSpPr/>
          <p:nvPr/>
        </p:nvSpPr>
        <p:spPr>
          <a:xfrm>
            <a:off x="5715000" y="1371600"/>
            <a:ext cx="990600" cy="99060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5" name="Oval 14"/>
          <p:cNvSpPr/>
          <p:nvPr/>
        </p:nvSpPr>
        <p:spPr>
          <a:xfrm>
            <a:off x="7772400" y="1981200"/>
            <a:ext cx="99060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6" name="Oval 15"/>
          <p:cNvSpPr/>
          <p:nvPr/>
        </p:nvSpPr>
        <p:spPr>
          <a:xfrm>
            <a:off x="6781800" y="1447800"/>
            <a:ext cx="990600" cy="9906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7" name="Oval 16"/>
          <p:cNvSpPr/>
          <p:nvPr/>
        </p:nvSpPr>
        <p:spPr>
          <a:xfrm>
            <a:off x="7162800" y="2438400"/>
            <a:ext cx="990600" cy="9906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9" name="Oval 18"/>
          <p:cNvSpPr/>
          <p:nvPr/>
        </p:nvSpPr>
        <p:spPr>
          <a:xfrm>
            <a:off x="8153400" y="2743200"/>
            <a:ext cx="83820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4800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 + 9 = 10</a:t>
            </a:r>
            <a:endParaRPr lang="en-US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1371600"/>
            <a:ext cx="30480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900" b="1" dirty="0" smtClean="0">
                <a:solidFill>
                  <a:srgbClr val="C00000"/>
                </a:solidFill>
                <a:latin typeface="Candara" pitchFamily="34" charset="0"/>
              </a:rPr>
              <a:t>10</a:t>
            </a:r>
            <a:endParaRPr lang="en-US" sz="259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073254" y="3425588"/>
            <a:ext cx="354842" cy="946245"/>
          </a:xfrm>
          <a:custGeom>
            <a:avLst/>
            <a:gdLst>
              <a:gd name="connsiteX0" fmla="*/ 0 w 354842"/>
              <a:gd name="connsiteY0" fmla="*/ 0 h 946245"/>
              <a:gd name="connsiteX1" fmla="*/ 218364 w 354842"/>
              <a:gd name="connsiteY1" fmla="*/ 791570 h 946245"/>
              <a:gd name="connsiteX2" fmla="*/ 354842 w 354842"/>
              <a:gd name="connsiteY2" fmla="*/ 928048 h 946245"/>
              <a:gd name="connsiteX3" fmla="*/ 354842 w 354842"/>
              <a:gd name="connsiteY3" fmla="*/ 928048 h 94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842" h="946245">
                <a:moveTo>
                  <a:pt x="0" y="0"/>
                </a:moveTo>
                <a:cubicBezTo>
                  <a:pt x="79612" y="318447"/>
                  <a:pt x="159224" y="636895"/>
                  <a:pt x="218364" y="791570"/>
                </a:cubicBezTo>
                <a:cubicBezTo>
                  <a:pt x="277504" y="946245"/>
                  <a:pt x="354842" y="928048"/>
                  <a:pt x="354842" y="928048"/>
                </a:cubicBezTo>
                <a:lnTo>
                  <a:pt x="354842" y="92804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152865" y="3275463"/>
            <a:ext cx="534538" cy="1201003"/>
          </a:xfrm>
          <a:custGeom>
            <a:avLst/>
            <a:gdLst>
              <a:gd name="connsiteX0" fmla="*/ 534538 w 534538"/>
              <a:gd name="connsiteY0" fmla="*/ 0 h 1201003"/>
              <a:gd name="connsiteX1" fmla="*/ 56866 w 534538"/>
              <a:gd name="connsiteY1" fmla="*/ 900752 h 1201003"/>
              <a:gd name="connsiteX2" fmla="*/ 193344 w 534538"/>
              <a:gd name="connsiteY2" fmla="*/ 1201003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38" h="1201003">
                <a:moveTo>
                  <a:pt x="534538" y="0"/>
                </a:moveTo>
                <a:cubicBezTo>
                  <a:pt x="324135" y="350292"/>
                  <a:pt x="113732" y="700585"/>
                  <a:pt x="56866" y="900752"/>
                </a:cubicBezTo>
                <a:cubicBezTo>
                  <a:pt x="0" y="1100919"/>
                  <a:pt x="96672" y="1150961"/>
                  <a:pt x="193344" y="120100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714699" y="3411940"/>
            <a:ext cx="873456" cy="805218"/>
          </a:xfrm>
          <a:custGeom>
            <a:avLst/>
            <a:gdLst>
              <a:gd name="connsiteX0" fmla="*/ 873456 w 873456"/>
              <a:gd name="connsiteY0" fmla="*/ 0 h 805218"/>
              <a:gd name="connsiteX1" fmla="*/ 491319 w 873456"/>
              <a:gd name="connsiteY1" fmla="*/ 545911 h 805218"/>
              <a:gd name="connsiteX2" fmla="*/ 0 w 873456"/>
              <a:gd name="connsiteY2" fmla="*/ 805218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456" h="805218">
                <a:moveTo>
                  <a:pt x="873456" y="0"/>
                </a:moveTo>
                <a:cubicBezTo>
                  <a:pt x="755175" y="205854"/>
                  <a:pt x="636895" y="411708"/>
                  <a:pt x="491319" y="545911"/>
                </a:cubicBezTo>
                <a:cubicBezTo>
                  <a:pt x="345743" y="680114"/>
                  <a:pt x="172871" y="742666"/>
                  <a:pt x="0" y="8052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361638">
            <a:off x="3466531" y="2565779"/>
            <a:ext cx="1578592" cy="2715905"/>
          </a:xfrm>
          <a:custGeom>
            <a:avLst/>
            <a:gdLst>
              <a:gd name="connsiteX0" fmla="*/ 0 w 1578592"/>
              <a:gd name="connsiteY0" fmla="*/ 0 h 2715905"/>
              <a:gd name="connsiteX1" fmla="*/ 518615 w 1578592"/>
              <a:gd name="connsiteY1" fmla="*/ 464024 h 2715905"/>
              <a:gd name="connsiteX2" fmla="*/ 777923 w 1578592"/>
              <a:gd name="connsiteY2" fmla="*/ 1064525 h 2715905"/>
              <a:gd name="connsiteX3" fmla="*/ 1473959 w 1578592"/>
              <a:gd name="connsiteY3" fmla="*/ 1815152 h 2715905"/>
              <a:gd name="connsiteX4" fmla="*/ 1405720 w 1578592"/>
              <a:gd name="connsiteY4" fmla="*/ 2715905 h 271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592" h="2715905">
                <a:moveTo>
                  <a:pt x="0" y="0"/>
                </a:moveTo>
                <a:cubicBezTo>
                  <a:pt x="194480" y="143301"/>
                  <a:pt x="388961" y="286603"/>
                  <a:pt x="518615" y="464024"/>
                </a:cubicBezTo>
                <a:cubicBezTo>
                  <a:pt x="648269" y="641445"/>
                  <a:pt x="618699" y="839337"/>
                  <a:pt x="777923" y="1064525"/>
                </a:cubicBezTo>
                <a:cubicBezTo>
                  <a:pt x="937147" y="1289713"/>
                  <a:pt x="1369326" y="1539922"/>
                  <a:pt x="1473959" y="1815152"/>
                </a:cubicBezTo>
                <a:cubicBezTo>
                  <a:pt x="1578592" y="2090382"/>
                  <a:pt x="1492156" y="2403143"/>
                  <a:pt x="1405720" y="271590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95600" y="1524000"/>
            <a:ext cx="9906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43" name="Right Arrow 42">
            <a:hlinkClick r:id="" action="ppaction://hlinkshowjump?jump=previousslide"/>
          </p:cNvPr>
          <p:cNvSpPr/>
          <p:nvPr/>
        </p:nvSpPr>
        <p:spPr>
          <a:xfrm flipH="1">
            <a:off x="5334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previousslide"/>
              </a:rPr>
              <a:t>Back</a:t>
            </a:r>
            <a:endParaRPr lang="en-US" sz="1600" dirty="0"/>
          </a:p>
        </p:txBody>
      </p:sp>
      <p:sp>
        <p:nvSpPr>
          <p:cNvPr id="44" name="Action Button: Home 43">
            <a:hlinkClick r:id="rId6" action="ppaction://hlinksldjump" highlightClick="1"/>
          </p:cNvPr>
          <p:cNvSpPr/>
          <p:nvPr/>
        </p:nvSpPr>
        <p:spPr>
          <a:xfrm>
            <a:off x="4648200" y="6172200"/>
            <a:ext cx="381000" cy="432816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hlinkClick r:id="" action="ppaction://hlinkshowjump?jump=previousslide"/>
          </p:cNvPr>
          <p:cNvSpPr/>
          <p:nvPr/>
        </p:nvSpPr>
        <p:spPr>
          <a:xfrm>
            <a:off x="80010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nextslide"/>
              </a:rPr>
              <a:t>Next</a:t>
            </a:r>
            <a:endParaRPr lang="en-US" sz="1600" dirty="0"/>
          </a:p>
        </p:txBody>
      </p:sp>
      <p:sp>
        <p:nvSpPr>
          <p:cNvPr id="18" name="Oval 17"/>
          <p:cNvSpPr/>
          <p:nvPr/>
        </p:nvSpPr>
        <p:spPr>
          <a:xfrm>
            <a:off x="6324600" y="2362200"/>
            <a:ext cx="914400" cy="9906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4" name="Oval 13"/>
          <p:cNvSpPr/>
          <p:nvPr/>
        </p:nvSpPr>
        <p:spPr>
          <a:xfrm>
            <a:off x="5410200" y="2514600"/>
            <a:ext cx="990600" cy="990600"/>
          </a:xfrm>
          <a:prstGeom prst="ellipse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pic>
        <p:nvPicPr>
          <p:cNvPr id="34" name="~PP732.WAV">
            <a:hlinkClick r:id="" action="ppaction://media"/>
          </p:cNvPr>
          <p:cNvPicPr>
            <a:picLocks noRot="1" noChangeAspect="1"/>
          </p:cNvPicPr>
          <p:nvPr>
            <a:wavAudioFile r:embed="rId1" name="~PP732.WAV"/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Charity\AppData\Local\Microsoft\Windows\Temporary Internet Files\Content.IE5\ATHR4UGX\MC90013396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362200"/>
            <a:ext cx="2743200" cy="3497225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Happy Birthday, Teddy!</a:t>
            </a:r>
            <a:br>
              <a:rPr lang="en-US" dirty="0" smtClean="0"/>
            </a:br>
            <a:r>
              <a:rPr lang="en-US" sz="2000" dirty="0" smtClean="0"/>
              <a:t>Move to the next page to practice your math facts!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Oval 12">
            <a:hlinkClick r:id="rId5" action="ppaction://hlinksldjump"/>
          </p:cNvPr>
          <p:cNvSpPr/>
          <p:nvPr/>
        </p:nvSpPr>
        <p:spPr>
          <a:xfrm>
            <a:off x="2057400" y="3733800"/>
            <a:ext cx="1219200" cy="12954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sp>
        <p:nvSpPr>
          <p:cNvPr id="17" name="Oval 16"/>
          <p:cNvSpPr/>
          <p:nvPr/>
        </p:nvSpPr>
        <p:spPr>
          <a:xfrm>
            <a:off x="2286000" y="1371600"/>
            <a:ext cx="1219200" cy="12954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25" name="Freeform 24"/>
          <p:cNvSpPr/>
          <p:nvPr/>
        </p:nvSpPr>
        <p:spPr>
          <a:xfrm>
            <a:off x="2743200" y="5049672"/>
            <a:ext cx="350293" cy="1160059"/>
          </a:xfrm>
          <a:custGeom>
            <a:avLst/>
            <a:gdLst>
              <a:gd name="connsiteX0" fmla="*/ 0 w 350293"/>
              <a:gd name="connsiteY0" fmla="*/ 0 h 1160059"/>
              <a:gd name="connsiteX1" fmla="*/ 136478 w 350293"/>
              <a:gd name="connsiteY1" fmla="*/ 245659 h 1160059"/>
              <a:gd name="connsiteX2" fmla="*/ 68239 w 350293"/>
              <a:gd name="connsiteY2" fmla="*/ 641444 h 1160059"/>
              <a:gd name="connsiteX3" fmla="*/ 313899 w 350293"/>
              <a:gd name="connsiteY3" fmla="*/ 928047 h 1160059"/>
              <a:gd name="connsiteX4" fmla="*/ 286603 w 350293"/>
              <a:gd name="connsiteY4" fmla="*/ 1160059 h 11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93" h="1160059">
                <a:moveTo>
                  <a:pt x="0" y="0"/>
                </a:moveTo>
                <a:cubicBezTo>
                  <a:pt x="62552" y="69376"/>
                  <a:pt x="125105" y="138752"/>
                  <a:pt x="136478" y="245659"/>
                </a:cubicBezTo>
                <a:cubicBezTo>
                  <a:pt x="147851" y="352566"/>
                  <a:pt x="38669" y="527713"/>
                  <a:pt x="68239" y="641444"/>
                </a:cubicBezTo>
                <a:cubicBezTo>
                  <a:pt x="97809" y="755175"/>
                  <a:pt x="277505" y="841611"/>
                  <a:pt x="313899" y="928047"/>
                </a:cubicBezTo>
                <a:cubicBezTo>
                  <a:pt x="350293" y="1014483"/>
                  <a:pt x="318448" y="1087271"/>
                  <a:pt x="286603" y="116005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086600" y="3276600"/>
            <a:ext cx="350293" cy="1160059"/>
          </a:xfrm>
          <a:custGeom>
            <a:avLst/>
            <a:gdLst>
              <a:gd name="connsiteX0" fmla="*/ 0 w 350293"/>
              <a:gd name="connsiteY0" fmla="*/ 0 h 1160059"/>
              <a:gd name="connsiteX1" fmla="*/ 136478 w 350293"/>
              <a:gd name="connsiteY1" fmla="*/ 245659 h 1160059"/>
              <a:gd name="connsiteX2" fmla="*/ 68239 w 350293"/>
              <a:gd name="connsiteY2" fmla="*/ 641444 h 1160059"/>
              <a:gd name="connsiteX3" fmla="*/ 313899 w 350293"/>
              <a:gd name="connsiteY3" fmla="*/ 928047 h 1160059"/>
              <a:gd name="connsiteX4" fmla="*/ 286603 w 350293"/>
              <a:gd name="connsiteY4" fmla="*/ 1160059 h 11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93" h="1160059">
                <a:moveTo>
                  <a:pt x="0" y="0"/>
                </a:moveTo>
                <a:cubicBezTo>
                  <a:pt x="62552" y="69376"/>
                  <a:pt x="125105" y="138752"/>
                  <a:pt x="136478" y="245659"/>
                </a:cubicBezTo>
                <a:cubicBezTo>
                  <a:pt x="147851" y="352566"/>
                  <a:pt x="38669" y="527713"/>
                  <a:pt x="68239" y="641444"/>
                </a:cubicBezTo>
                <a:cubicBezTo>
                  <a:pt x="97809" y="755175"/>
                  <a:pt x="277505" y="841611"/>
                  <a:pt x="313899" y="928047"/>
                </a:cubicBezTo>
                <a:cubicBezTo>
                  <a:pt x="350293" y="1014483"/>
                  <a:pt x="318448" y="1087271"/>
                  <a:pt x="286603" y="116005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8903908">
            <a:off x="8292482" y="5867523"/>
            <a:ext cx="350293" cy="1160059"/>
          </a:xfrm>
          <a:custGeom>
            <a:avLst/>
            <a:gdLst>
              <a:gd name="connsiteX0" fmla="*/ 0 w 350293"/>
              <a:gd name="connsiteY0" fmla="*/ 0 h 1160059"/>
              <a:gd name="connsiteX1" fmla="*/ 136478 w 350293"/>
              <a:gd name="connsiteY1" fmla="*/ 245659 h 1160059"/>
              <a:gd name="connsiteX2" fmla="*/ 68239 w 350293"/>
              <a:gd name="connsiteY2" fmla="*/ 641444 h 1160059"/>
              <a:gd name="connsiteX3" fmla="*/ 313899 w 350293"/>
              <a:gd name="connsiteY3" fmla="*/ 928047 h 1160059"/>
              <a:gd name="connsiteX4" fmla="*/ 286603 w 350293"/>
              <a:gd name="connsiteY4" fmla="*/ 1160059 h 11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93" h="1160059">
                <a:moveTo>
                  <a:pt x="0" y="0"/>
                </a:moveTo>
                <a:cubicBezTo>
                  <a:pt x="62552" y="69376"/>
                  <a:pt x="125105" y="138752"/>
                  <a:pt x="136478" y="245659"/>
                </a:cubicBezTo>
                <a:cubicBezTo>
                  <a:pt x="147851" y="352566"/>
                  <a:pt x="38669" y="527713"/>
                  <a:pt x="68239" y="641444"/>
                </a:cubicBezTo>
                <a:cubicBezTo>
                  <a:pt x="97809" y="755175"/>
                  <a:pt x="277505" y="841611"/>
                  <a:pt x="313899" y="928047"/>
                </a:cubicBezTo>
                <a:cubicBezTo>
                  <a:pt x="350293" y="1014483"/>
                  <a:pt x="318448" y="1087271"/>
                  <a:pt x="286603" y="116005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458200" y="4495800"/>
            <a:ext cx="350293" cy="1160059"/>
          </a:xfrm>
          <a:custGeom>
            <a:avLst/>
            <a:gdLst>
              <a:gd name="connsiteX0" fmla="*/ 0 w 350293"/>
              <a:gd name="connsiteY0" fmla="*/ 0 h 1160059"/>
              <a:gd name="connsiteX1" fmla="*/ 136478 w 350293"/>
              <a:gd name="connsiteY1" fmla="*/ 245659 h 1160059"/>
              <a:gd name="connsiteX2" fmla="*/ 68239 w 350293"/>
              <a:gd name="connsiteY2" fmla="*/ 641444 h 1160059"/>
              <a:gd name="connsiteX3" fmla="*/ 313899 w 350293"/>
              <a:gd name="connsiteY3" fmla="*/ 928047 h 1160059"/>
              <a:gd name="connsiteX4" fmla="*/ 286603 w 350293"/>
              <a:gd name="connsiteY4" fmla="*/ 1160059 h 11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93" h="1160059">
                <a:moveTo>
                  <a:pt x="0" y="0"/>
                </a:moveTo>
                <a:cubicBezTo>
                  <a:pt x="62552" y="69376"/>
                  <a:pt x="125105" y="138752"/>
                  <a:pt x="136478" y="245659"/>
                </a:cubicBezTo>
                <a:cubicBezTo>
                  <a:pt x="147851" y="352566"/>
                  <a:pt x="38669" y="527713"/>
                  <a:pt x="68239" y="641444"/>
                </a:cubicBezTo>
                <a:cubicBezTo>
                  <a:pt x="97809" y="755175"/>
                  <a:pt x="277505" y="841611"/>
                  <a:pt x="313899" y="928047"/>
                </a:cubicBezTo>
                <a:cubicBezTo>
                  <a:pt x="350293" y="1014483"/>
                  <a:pt x="318448" y="1087271"/>
                  <a:pt x="286603" y="116005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20635856">
            <a:off x="5410200" y="2286000"/>
            <a:ext cx="350293" cy="1160059"/>
          </a:xfrm>
          <a:custGeom>
            <a:avLst/>
            <a:gdLst>
              <a:gd name="connsiteX0" fmla="*/ 0 w 350293"/>
              <a:gd name="connsiteY0" fmla="*/ 0 h 1160059"/>
              <a:gd name="connsiteX1" fmla="*/ 136478 w 350293"/>
              <a:gd name="connsiteY1" fmla="*/ 245659 h 1160059"/>
              <a:gd name="connsiteX2" fmla="*/ 68239 w 350293"/>
              <a:gd name="connsiteY2" fmla="*/ 641444 h 1160059"/>
              <a:gd name="connsiteX3" fmla="*/ 313899 w 350293"/>
              <a:gd name="connsiteY3" fmla="*/ 928047 h 1160059"/>
              <a:gd name="connsiteX4" fmla="*/ 286603 w 350293"/>
              <a:gd name="connsiteY4" fmla="*/ 1160059 h 11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93" h="1160059">
                <a:moveTo>
                  <a:pt x="0" y="0"/>
                </a:moveTo>
                <a:cubicBezTo>
                  <a:pt x="62552" y="69376"/>
                  <a:pt x="125105" y="138752"/>
                  <a:pt x="136478" y="245659"/>
                </a:cubicBezTo>
                <a:cubicBezTo>
                  <a:pt x="147851" y="352566"/>
                  <a:pt x="38669" y="527713"/>
                  <a:pt x="68239" y="641444"/>
                </a:cubicBezTo>
                <a:cubicBezTo>
                  <a:pt x="97809" y="755175"/>
                  <a:pt x="277505" y="841611"/>
                  <a:pt x="313899" y="928047"/>
                </a:cubicBezTo>
                <a:cubicBezTo>
                  <a:pt x="350293" y="1014483"/>
                  <a:pt x="318448" y="1087271"/>
                  <a:pt x="286603" y="116005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096000" y="5486400"/>
            <a:ext cx="350293" cy="1160059"/>
          </a:xfrm>
          <a:custGeom>
            <a:avLst/>
            <a:gdLst>
              <a:gd name="connsiteX0" fmla="*/ 0 w 350293"/>
              <a:gd name="connsiteY0" fmla="*/ 0 h 1160059"/>
              <a:gd name="connsiteX1" fmla="*/ 136478 w 350293"/>
              <a:gd name="connsiteY1" fmla="*/ 245659 h 1160059"/>
              <a:gd name="connsiteX2" fmla="*/ 68239 w 350293"/>
              <a:gd name="connsiteY2" fmla="*/ 641444 h 1160059"/>
              <a:gd name="connsiteX3" fmla="*/ 313899 w 350293"/>
              <a:gd name="connsiteY3" fmla="*/ 928047 h 1160059"/>
              <a:gd name="connsiteX4" fmla="*/ 286603 w 350293"/>
              <a:gd name="connsiteY4" fmla="*/ 1160059 h 11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93" h="1160059">
                <a:moveTo>
                  <a:pt x="0" y="0"/>
                </a:moveTo>
                <a:cubicBezTo>
                  <a:pt x="62552" y="69376"/>
                  <a:pt x="125105" y="138752"/>
                  <a:pt x="136478" y="245659"/>
                </a:cubicBezTo>
                <a:cubicBezTo>
                  <a:pt x="147851" y="352566"/>
                  <a:pt x="38669" y="527713"/>
                  <a:pt x="68239" y="641444"/>
                </a:cubicBezTo>
                <a:cubicBezTo>
                  <a:pt x="97809" y="755175"/>
                  <a:pt x="277505" y="841611"/>
                  <a:pt x="313899" y="928047"/>
                </a:cubicBezTo>
                <a:cubicBezTo>
                  <a:pt x="350293" y="1014483"/>
                  <a:pt x="318448" y="1087271"/>
                  <a:pt x="286603" y="116005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219200" y="1600200"/>
            <a:ext cx="350293" cy="1160059"/>
          </a:xfrm>
          <a:custGeom>
            <a:avLst/>
            <a:gdLst>
              <a:gd name="connsiteX0" fmla="*/ 0 w 350293"/>
              <a:gd name="connsiteY0" fmla="*/ 0 h 1160059"/>
              <a:gd name="connsiteX1" fmla="*/ 136478 w 350293"/>
              <a:gd name="connsiteY1" fmla="*/ 245659 h 1160059"/>
              <a:gd name="connsiteX2" fmla="*/ 68239 w 350293"/>
              <a:gd name="connsiteY2" fmla="*/ 641444 h 1160059"/>
              <a:gd name="connsiteX3" fmla="*/ 313899 w 350293"/>
              <a:gd name="connsiteY3" fmla="*/ 928047 h 1160059"/>
              <a:gd name="connsiteX4" fmla="*/ 286603 w 350293"/>
              <a:gd name="connsiteY4" fmla="*/ 1160059 h 11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93" h="1160059">
                <a:moveTo>
                  <a:pt x="0" y="0"/>
                </a:moveTo>
                <a:cubicBezTo>
                  <a:pt x="62552" y="69376"/>
                  <a:pt x="125105" y="138752"/>
                  <a:pt x="136478" y="245659"/>
                </a:cubicBezTo>
                <a:cubicBezTo>
                  <a:pt x="147851" y="352566"/>
                  <a:pt x="38669" y="527713"/>
                  <a:pt x="68239" y="641444"/>
                </a:cubicBezTo>
                <a:cubicBezTo>
                  <a:pt x="97809" y="755175"/>
                  <a:pt x="277505" y="841611"/>
                  <a:pt x="313899" y="928047"/>
                </a:cubicBezTo>
                <a:cubicBezTo>
                  <a:pt x="350293" y="1014483"/>
                  <a:pt x="318448" y="1087271"/>
                  <a:pt x="286603" y="116005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9386347">
            <a:off x="2065741" y="5856393"/>
            <a:ext cx="350293" cy="1160059"/>
          </a:xfrm>
          <a:custGeom>
            <a:avLst/>
            <a:gdLst>
              <a:gd name="connsiteX0" fmla="*/ 0 w 350293"/>
              <a:gd name="connsiteY0" fmla="*/ 0 h 1160059"/>
              <a:gd name="connsiteX1" fmla="*/ 136478 w 350293"/>
              <a:gd name="connsiteY1" fmla="*/ 245659 h 1160059"/>
              <a:gd name="connsiteX2" fmla="*/ 68239 w 350293"/>
              <a:gd name="connsiteY2" fmla="*/ 641444 h 1160059"/>
              <a:gd name="connsiteX3" fmla="*/ 313899 w 350293"/>
              <a:gd name="connsiteY3" fmla="*/ 928047 h 1160059"/>
              <a:gd name="connsiteX4" fmla="*/ 286603 w 350293"/>
              <a:gd name="connsiteY4" fmla="*/ 1160059 h 11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93" h="1160059">
                <a:moveTo>
                  <a:pt x="0" y="0"/>
                </a:moveTo>
                <a:cubicBezTo>
                  <a:pt x="62552" y="69376"/>
                  <a:pt x="125105" y="138752"/>
                  <a:pt x="136478" y="245659"/>
                </a:cubicBezTo>
                <a:cubicBezTo>
                  <a:pt x="147851" y="352566"/>
                  <a:pt x="38669" y="527713"/>
                  <a:pt x="68239" y="641444"/>
                </a:cubicBezTo>
                <a:cubicBezTo>
                  <a:pt x="97809" y="755175"/>
                  <a:pt x="277505" y="841611"/>
                  <a:pt x="313899" y="928047"/>
                </a:cubicBezTo>
                <a:cubicBezTo>
                  <a:pt x="350293" y="1014483"/>
                  <a:pt x="318448" y="1087271"/>
                  <a:pt x="286603" y="116005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219200" y="3962400"/>
            <a:ext cx="350293" cy="1160059"/>
          </a:xfrm>
          <a:custGeom>
            <a:avLst/>
            <a:gdLst>
              <a:gd name="connsiteX0" fmla="*/ 0 w 350293"/>
              <a:gd name="connsiteY0" fmla="*/ 0 h 1160059"/>
              <a:gd name="connsiteX1" fmla="*/ 136478 w 350293"/>
              <a:gd name="connsiteY1" fmla="*/ 245659 h 1160059"/>
              <a:gd name="connsiteX2" fmla="*/ 68239 w 350293"/>
              <a:gd name="connsiteY2" fmla="*/ 641444 h 1160059"/>
              <a:gd name="connsiteX3" fmla="*/ 313899 w 350293"/>
              <a:gd name="connsiteY3" fmla="*/ 928047 h 1160059"/>
              <a:gd name="connsiteX4" fmla="*/ 286603 w 350293"/>
              <a:gd name="connsiteY4" fmla="*/ 1160059 h 11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93" h="1160059">
                <a:moveTo>
                  <a:pt x="0" y="0"/>
                </a:moveTo>
                <a:cubicBezTo>
                  <a:pt x="62552" y="69376"/>
                  <a:pt x="125105" y="138752"/>
                  <a:pt x="136478" y="245659"/>
                </a:cubicBezTo>
                <a:cubicBezTo>
                  <a:pt x="147851" y="352566"/>
                  <a:pt x="38669" y="527713"/>
                  <a:pt x="68239" y="641444"/>
                </a:cubicBezTo>
                <a:cubicBezTo>
                  <a:pt x="97809" y="755175"/>
                  <a:pt x="277505" y="841611"/>
                  <a:pt x="313899" y="928047"/>
                </a:cubicBezTo>
                <a:cubicBezTo>
                  <a:pt x="350293" y="1014483"/>
                  <a:pt x="318448" y="1087271"/>
                  <a:pt x="286603" y="116005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8382000" y="2057400"/>
            <a:ext cx="350293" cy="1160059"/>
          </a:xfrm>
          <a:custGeom>
            <a:avLst/>
            <a:gdLst>
              <a:gd name="connsiteX0" fmla="*/ 0 w 350293"/>
              <a:gd name="connsiteY0" fmla="*/ 0 h 1160059"/>
              <a:gd name="connsiteX1" fmla="*/ 136478 w 350293"/>
              <a:gd name="connsiteY1" fmla="*/ 245659 h 1160059"/>
              <a:gd name="connsiteX2" fmla="*/ 68239 w 350293"/>
              <a:gd name="connsiteY2" fmla="*/ 641444 h 1160059"/>
              <a:gd name="connsiteX3" fmla="*/ 313899 w 350293"/>
              <a:gd name="connsiteY3" fmla="*/ 928047 h 1160059"/>
              <a:gd name="connsiteX4" fmla="*/ 286603 w 350293"/>
              <a:gd name="connsiteY4" fmla="*/ 1160059 h 11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93" h="1160059">
                <a:moveTo>
                  <a:pt x="0" y="0"/>
                </a:moveTo>
                <a:cubicBezTo>
                  <a:pt x="62552" y="69376"/>
                  <a:pt x="125105" y="138752"/>
                  <a:pt x="136478" y="245659"/>
                </a:cubicBezTo>
                <a:cubicBezTo>
                  <a:pt x="147851" y="352566"/>
                  <a:pt x="38669" y="527713"/>
                  <a:pt x="68239" y="641444"/>
                </a:cubicBezTo>
                <a:cubicBezTo>
                  <a:pt x="97809" y="755175"/>
                  <a:pt x="277505" y="841611"/>
                  <a:pt x="313899" y="928047"/>
                </a:cubicBezTo>
                <a:cubicBezTo>
                  <a:pt x="350293" y="1014483"/>
                  <a:pt x="318448" y="1087271"/>
                  <a:pt x="286603" y="116005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048000" y="2667000"/>
            <a:ext cx="350293" cy="1160059"/>
          </a:xfrm>
          <a:custGeom>
            <a:avLst/>
            <a:gdLst>
              <a:gd name="connsiteX0" fmla="*/ 0 w 350293"/>
              <a:gd name="connsiteY0" fmla="*/ 0 h 1160059"/>
              <a:gd name="connsiteX1" fmla="*/ 136478 w 350293"/>
              <a:gd name="connsiteY1" fmla="*/ 245659 h 1160059"/>
              <a:gd name="connsiteX2" fmla="*/ 68239 w 350293"/>
              <a:gd name="connsiteY2" fmla="*/ 641444 h 1160059"/>
              <a:gd name="connsiteX3" fmla="*/ 313899 w 350293"/>
              <a:gd name="connsiteY3" fmla="*/ 928047 h 1160059"/>
              <a:gd name="connsiteX4" fmla="*/ 286603 w 350293"/>
              <a:gd name="connsiteY4" fmla="*/ 1160059 h 11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93" h="1160059">
                <a:moveTo>
                  <a:pt x="0" y="0"/>
                </a:moveTo>
                <a:cubicBezTo>
                  <a:pt x="62552" y="69376"/>
                  <a:pt x="125105" y="138752"/>
                  <a:pt x="136478" y="245659"/>
                </a:cubicBezTo>
                <a:cubicBezTo>
                  <a:pt x="147851" y="352566"/>
                  <a:pt x="38669" y="527713"/>
                  <a:pt x="68239" y="641444"/>
                </a:cubicBezTo>
                <a:cubicBezTo>
                  <a:pt x="97809" y="755175"/>
                  <a:pt x="277505" y="841611"/>
                  <a:pt x="313899" y="928047"/>
                </a:cubicBezTo>
                <a:cubicBezTo>
                  <a:pt x="350293" y="1014483"/>
                  <a:pt x="318448" y="1087271"/>
                  <a:pt x="286603" y="116005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6" action="ppaction://hlinksldjump"/>
          </p:cNvPr>
          <p:cNvSpPr/>
          <p:nvPr/>
        </p:nvSpPr>
        <p:spPr>
          <a:xfrm>
            <a:off x="7696200" y="838200"/>
            <a:ext cx="1219200" cy="12954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7</a:t>
            </a:r>
            <a:endParaRPr lang="en-US" sz="4000" b="1" dirty="0"/>
          </a:p>
        </p:txBody>
      </p:sp>
      <p:sp>
        <p:nvSpPr>
          <p:cNvPr id="16" name="Oval 15">
            <a:hlinkClick r:id="rId7" action="ppaction://hlinksldjump"/>
          </p:cNvPr>
          <p:cNvSpPr/>
          <p:nvPr/>
        </p:nvSpPr>
        <p:spPr>
          <a:xfrm>
            <a:off x="6400800" y="1981200"/>
            <a:ext cx="1219200" cy="129540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6</a:t>
            </a:r>
            <a:endParaRPr lang="en-US" sz="4000" b="1" dirty="0"/>
          </a:p>
        </p:txBody>
      </p:sp>
      <p:sp>
        <p:nvSpPr>
          <p:cNvPr id="11" name="Oval 10">
            <a:hlinkClick r:id="rId8" action="ppaction://hlinksldjump"/>
          </p:cNvPr>
          <p:cNvSpPr/>
          <p:nvPr/>
        </p:nvSpPr>
        <p:spPr>
          <a:xfrm>
            <a:off x="7772400" y="3276600"/>
            <a:ext cx="1219200" cy="12954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8</a:t>
            </a:r>
            <a:endParaRPr lang="en-US" sz="4000" b="1" dirty="0"/>
          </a:p>
        </p:txBody>
      </p:sp>
      <p:sp>
        <p:nvSpPr>
          <p:cNvPr id="12" name="Oval 11">
            <a:hlinkClick r:id="rId9" action="ppaction://hlinksldjump"/>
          </p:cNvPr>
          <p:cNvSpPr/>
          <p:nvPr/>
        </p:nvSpPr>
        <p:spPr>
          <a:xfrm>
            <a:off x="7086600" y="4953000"/>
            <a:ext cx="1219200" cy="1295400"/>
          </a:xfrm>
          <a:prstGeom prst="ellipse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10</a:t>
            </a:r>
            <a:endParaRPr lang="en-US" sz="4000" b="1" dirty="0"/>
          </a:p>
        </p:txBody>
      </p:sp>
      <p:sp>
        <p:nvSpPr>
          <p:cNvPr id="10" name="Oval 9">
            <a:hlinkClick r:id="rId10" action="ppaction://hlinksldjump"/>
          </p:cNvPr>
          <p:cNvSpPr/>
          <p:nvPr/>
        </p:nvSpPr>
        <p:spPr>
          <a:xfrm>
            <a:off x="5562600" y="4343400"/>
            <a:ext cx="1219200" cy="12954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9</a:t>
            </a:r>
            <a:endParaRPr lang="en-US" sz="4000" b="1" dirty="0"/>
          </a:p>
        </p:txBody>
      </p:sp>
      <p:sp>
        <p:nvSpPr>
          <p:cNvPr id="8" name="Oval 7">
            <a:hlinkClick r:id="rId11" action="ppaction://hlinksldjump"/>
          </p:cNvPr>
          <p:cNvSpPr/>
          <p:nvPr/>
        </p:nvSpPr>
        <p:spPr>
          <a:xfrm>
            <a:off x="4419600" y="1219200"/>
            <a:ext cx="1219200" cy="12954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5</a:t>
            </a:r>
            <a:endParaRPr lang="en-US" sz="4000" b="1" dirty="0"/>
          </a:p>
        </p:txBody>
      </p:sp>
      <p:sp>
        <p:nvSpPr>
          <p:cNvPr id="19" name="Oval 18">
            <a:hlinkClick r:id="rId12" action="ppaction://hlinksldjump"/>
          </p:cNvPr>
          <p:cNvSpPr/>
          <p:nvPr/>
        </p:nvSpPr>
        <p:spPr>
          <a:xfrm>
            <a:off x="1295400" y="5181600"/>
            <a:ext cx="1143000" cy="12192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0</a:t>
            </a:r>
            <a:endParaRPr lang="en-US" sz="4000" b="1" dirty="0"/>
          </a:p>
        </p:txBody>
      </p:sp>
      <p:sp>
        <p:nvSpPr>
          <p:cNvPr id="9" name="Oval 8">
            <a:hlinkClick r:id="rId13" action="ppaction://hlinksldjump"/>
          </p:cNvPr>
          <p:cNvSpPr/>
          <p:nvPr/>
        </p:nvSpPr>
        <p:spPr>
          <a:xfrm>
            <a:off x="381000" y="3124200"/>
            <a:ext cx="1219200" cy="129540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15" name="Oval 14">
            <a:hlinkClick r:id="rId14" action="ppaction://hlinksldjump"/>
          </p:cNvPr>
          <p:cNvSpPr/>
          <p:nvPr/>
        </p:nvSpPr>
        <p:spPr>
          <a:xfrm>
            <a:off x="457200" y="457200"/>
            <a:ext cx="1219200" cy="1295400"/>
          </a:xfrm>
          <a:prstGeom prst="ellipse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42" name="Right Arrow 41">
            <a:hlinkClick r:id="" action="ppaction://hlinkshowjump?jump=previousslide"/>
          </p:cNvPr>
          <p:cNvSpPr/>
          <p:nvPr/>
        </p:nvSpPr>
        <p:spPr>
          <a:xfrm flipH="1">
            <a:off x="5334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previousslide"/>
              </a:rPr>
              <a:t>Back</a:t>
            </a:r>
            <a:endParaRPr lang="en-US" sz="1600" dirty="0"/>
          </a:p>
        </p:txBody>
      </p:sp>
      <p:sp>
        <p:nvSpPr>
          <p:cNvPr id="43" name="Action Button: Home 42">
            <a:hlinkClick r:id="rId15" action="ppaction://hlinksldjump" highlightClick="1"/>
          </p:cNvPr>
          <p:cNvSpPr/>
          <p:nvPr/>
        </p:nvSpPr>
        <p:spPr>
          <a:xfrm>
            <a:off x="4648200" y="6172200"/>
            <a:ext cx="381000" cy="432816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>
            <a:hlinkClick r:id="" action="ppaction://hlinkshowjump?jump=previousslide"/>
          </p:cNvPr>
          <p:cNvSpPr/>
          <p:nvPr/>
        </p:nvSpPr>
        <p:spPr>
          <a:xfrm>
            <a:off x="80010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nextslide"/>
              </a:rPr>
              <a:t>Next</a:t>
            </a:r>
            <a:endParaRPr lang="en-US" sz="1600" dirty="0"/>
          </a:p>
        </p:txBody>
      </p:sp>
      <p:pic>
        <p:nvPicPr>
          <p:cNvPr id="37" name="~PP2088.WAV">
            <a:hlinkClick r:id="" action="ppaction://media"/>
          </p:cNvPr>
          <p:cNvPicPr>
            <a:picLocks noRot="1" noChangeAspect="1"/>
          </p:cNvPicPr>
          <p:nvPr>
            <a:wavAudioFile r:embed="rId1" name="~PP2088.WAV"/>
          </p:nvPr>
        </p:nvPicPr>
        <p:blipFill>
          <a:blip r:embed="rId1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 Facts</a:t>
            </a:r>
            <a:br>
              <a:rPr lang="en-US" dirty="0" smtClean="0"/>
            </a:br>
            <a:r>
              <a:rPr lang="en-US" dirty="0" smtClean="0"/>
              <a:t>1’s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743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1 + 0 = 1</a:t>
            </a:r>
          </a:p>
          <a:p>
            <a:pPr>
              <a:buNone/>
            </a:pPr>
            <a:r>
              <a:rPr lang="en-US" dirty="0" smtClean="0"/>
              <a:t>			1 + 1 = 2</a:t>
            </a:r>
          </a:p>
          <a:p>
            <a:pPr>
              <a:buNone/>
            </a:pPr>
            <a:r>
              <a:rPr lang="en-US" dirty="0" smtClean="0"/>
              <a:t>			1 + 2 = 3</a:t>
            </a:r>
          </a:p>
          <a:p>
            <a:pPr>
              <a:buNone/>
            </a:pPr>
            <a:r>
              <a:rPr lang="en-US" dirty="0" smtClean="0"/>
              <a:t>			1 + 3 = 4</a:t>
            </a:r>
          </a:p>
          <a:p>
            <a:pPr>
              <a:buNone/>
            </a:pPr>
            <a:r>
              <a:rPr lang="en-US" dirty="0" smtClean="0"/>
              <a:t>			1 + 4 = 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1 + 5 = 6</a:t>
            </a:r>
          </a:p>
          <a:p>
            <a:pPr>
              <a:buNone/>
            </a:pPr>
            <a:r>
              <a:rPr lang="en-US" dirty="0" smtClean="0"/>
              <a:t>		1 + 6 = 7</a:t>
            </a:r>
          </a:p>
          <a:p>
            <a:pPr>
              <a:buNone/>
            </a:pPr>
            <a:r>
              <a:rPr lang="en-US" dirty="0" smtClean="0"/>
              <a:t>		1 + 7 = 8</a:t>
            </a:r>
          </a:p>
          <a:p>
            <a:pPr>
              <a:buNone/>
            </a:pPr>
            <a:r>
              <a:rPr lang="en-US" dirty="0" smtClean="0"/>
              <a:t>		1 + 8 = 9</a:t>
            </a:r>
          </a:p>
          <a:p>
            <a:pPr>
              <a:buNone/>
            </a:pPr>
            <a:r>
              <a:rPr lang="en-US" dirty="0" smtClean="0"/>
              <a:t>		1 + 9 = 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029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Click here for more practice on addition and subtraction math facts!</a:t>
            </a:r>
            <a:endParaRPr lang="en-US" dirty="0"/>
          </a:p>
        </p:txBody>
      </p:sp>
      <p:pic>
        <p:nvPicPr>
          <p:cNvPr id="10" name="Picture 2" descr="C:\Users\Charity\AppData\Local\Microsoft\Windows\Temporary Internet Files\Content.IE5\IWYD677R\MC9001339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1000"/>
            <a:ext cx="1873555" cy="2470841"/>
          </a:xfrm>
          <a:prstGeom prst="rect">
            <a:avLst/>
          </a:prstGeom>
          <a:noFill/>
        </p:spPr>
      </p:pic>
      <p:sp>
        <p:nvSpPr>
          <p:cNvPr id="14" name="Right Arrow 13">
            <a:hlinkClick r:id="" action="ppaction://hlinkshowjump?jump=previousslide"/>
          </p:cNvPr>
          <p:cNvSpPr/>
          <p:nvPr/>
        </p:nvSpPr>
        <p:spPr>
          <a:xfrm flipH="1">
            <a:off x="5334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previousslide"/>
              </a:rPr>
              <a:t>Back</a:t>
            </a:r>
            <a:endParaRPr lang="en-US" sz="1600" dirty="0"/>
          </a:p>
        </p:txBody>
      </p:sp>
      <p:sp>
        <p:nvSpPr>
          <p:cNvPr id="15" name="Action Button: Home 14">
            <a:hlinkClick r:id="rId6" action="ppaction://hlinksldjump" highlightClick="1"/>
          </p:cNvPr>
          <p:cNvSpPr/>
          <p:nvPr/>
        </p:nvSpPr>
        <p:spPr>
          <a:xfrm>
            <a:off x="4648200" y="6172200"/>
            <a:ext cx="381000" cy="432816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hlinkClick r:id="" action="ppaction://hlinkshowjump?jump=previousslide"/>
          </p:cNvPr>
          <p:cNvSpPr/>
          <p:nvPr/>
        </p:nvSpPr>
        <p:spPr>
          <a:xfrm>
            <a:off x="80010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nextslide"/>
              </a:rPr>
              <a:t>Next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6488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are almost done!</a:t>
            </a:r>
            <a:endParaRPr lang="en-US" dirty="0"/>
          </a:p>
        </p:txBody>
      </p:sp>
      <p:pic>
        <p:nvPicPr>
          <p:cNvPr id="12" name="~PP3568.WAV">
            <a:hlinkClick r:id="" action="ppaction://media"/>
          </p:cNvPr>
          <p:cNvPicPr>
            <a:picLocks noRot="1" noChangeAspect="1"/>
          </p:cNvPicPr>
          <p:nvPr>
            <a:wavAudioFile r:embed="rId1" name="~PP3568.WAV"/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Charity\AppData\Local\Microsoft\Windows\Temporary Internet Files\Content.IE5\ATHR4UGX\MC90013396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219200"/>
            <a:ext cx="3209784" cy="39178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9400" y="5029200"/>
            <a:ext cx="3733800" cy="91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Great Job!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5" name="~PP929.WAV">
            <a:hlinkClick r:id="" action="ppaction://media"/>
          </p:cNvPr>
          <p:cNvPicPr>
            <a:picLocks noRot="1" noChangeAspect="1"/>
          </p:cNvPicPr>
          <p:nvPr>
            <a:wavAudioFile r:embed="rId1" name="~PP929.WAV"/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685800" y="1219200"/>
            <a:ext cx="796343" cy="1944709"/>
          </a:xfrm>
          <a:custGeom>
            <a:avLst/>
            <a:gdLst>
              <a:gd name="connsiteX0" fmla="*/ 23611 w 796343"/>
              <a:gd name="connsiteY0" fmla="*/ 0 h 1944709"/>
              <a:gd name="connsiteX1" fmla="*/ 191036 w 796343"/>
              <a:gd name="connsiteY1" fmla="*/ 463639 h 1944709"/>
              <a:gd name="connsiteX2" fmla="*/ 100884 w 796343"/>
              <a:gd name="connsiteY2" fmla="*/ 1352281 h 1944709"/>
              <a:gd name="connsiteX3" fmla="*/ 796343 w 796343"/>
              <a:gd name="connsiteY3" fmla="*/ 1944709 h 1944709"/>
              <a:gd name="connsiteX4" fmla="*/ 796343 w 796343"/>
              <a:gd name="connsiteY4" fmla="*/ 1944709 h 194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343" h="1944709">
                <a:moveTo>
                  <a:pt x="23611" y="0"/>
                </a:moveTo>
                <a:cubicBezTo>
                  <a:pt x="100884" y="119129"/>
                  <a:pt x="178157" y="238259"/>
                  <a:pt x="191036" y="463639"/>
                </a:cubicBezTo>
                <a:cubicBezTo>
                  <a:pt x="203915" y="689019"/>
                  <a:pt x="0" y="1105436"/>
                  <a:pt x="100884" y="1352281"/>
                </a:cubicBezTo>
                <a:cubicBezTo>
                  <a:pt x="201768" y="1599126"/>
                  <a:pt x="796343" y="1944709"/>
                  <a:pt x="796343" y="1944709"/>
                </a:cubicBezTo>
                <a:lnTo>
                  <a:pt x="796343" y="194470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619544">
            <a:off x="7808718" y="2533942"/>
            <a:ext cx="409433" cy="2142699"/>
          </a:xfrm>
          <a:custGeom>
            <a:avLst/>
            <a:gdLst>
              <a:gd name="connsiteX0" fmla="*/ 409433 w 409433"/>
              <a:gd name="connsiteY0" fmla="*/ 0 h 2142699"/>
              <a:gd name="connsiteX1" fmla="*/ 136478 w 409433"/>
              <a:gd name="connsiteY1" fmla="*/ 504967 h 2142699"/>
              <a:gd name="connsiteX2" fmla="*/ 218364 w 409433"/>
              <a:gd name="connsiteY2" fmla="*/ 1528550 h 2142699"/>
              <a:gd name="connsiteX3" fmla="*/ 0 w 409433"/>
              <a:gd name="connsiteY3" fmla="*/ 2142699 h 214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433" h="2142699">
                <a:moveTo>
                  <a:pt x="409433" y="0"/>
                </a:moveTo>
                <a:cubicBezTo>
                  <a:pt x="288878" y="125104"/>
                  <a:pt x="168323" y="250209"/>
                  <a:pt x="136478" y="504967"/>
                </a:cubicBezTo>
                <a:cubicBezTo>
                  <a:pt x="104633" y="759725"/>
                  <a:pt x="241110" y="1255595"/>
                  <a:pt x="218364" y="1528550"/>
                </a:cubicBezTo>
                <a:cubicBezTo>
                  <a:pt x="195618" y="1801505"/>
                  <a:pt x="97809" y="1972102"/>
                  <a:pt x="0" y="21426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638800" y="2667000"/>
            <a:ext cx="796343" cy="1944709"/>
          </a:xfrm>
          <a:custGeom>
            <a:avLst/>
            <a:gdLst>
              <a:gd name="connsiteX0" fmla="*/ 23611 w 796343"/>
              <a:gd name="connsiteY0" fmla="*/ 0 h 1944709"/>
              <a:gd name="connsiteX1" fmla="*/ 191036 w 796343"/>
              <a:gd name="connsiteY1" fmla="*/ 463639 h 1944709"/>
              <a:gd name="connsiteX2" fmla="*/ 100884 w 796343"/>
              <a:gd name="connsiteY2" fmla="*/ 1352281 h 1944709"/>
              <a:gd name="connsiteX3" fmla="*/ 796343 w 796343"/>
              <a:gd name="connsiteY3" fmla="*/ 1944709 h 1944709"/>
              <a:gd name="connsiteX4" fmla="*/ 796343 w 796343"/>
              <a:gd name="connsiteY4" fmla="*/ 1944709 h 194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343" h="1944709">
                <a:moveTo>
                  <a:pt x="23611" y="0"/>
                </a:moveTo>
                <a:cubicBezTo>
                  <a:pt x="100884" y="119129"/>
                  <a:pt x="178157" y="238259"/>
                  <a:pt x="191036" y="463639"/>
                </a:cubicBezTo>
                <a:cubicBezTo>
                  <a:pt x="203915" y="689019"/>
                  <a:pt x="0" y="1105436"/>
                  <a:pt x="100884" y="1352281"/>
                </a:cubicBezTo>
                <a:cubicBezTo>
                  <a:pt x="201768" y="1599126"/>
                  <a:pt x="796343" y="1944709"/>
                  <a:pt x="796343" y="1944709"/>
                </a:cubicBezTo>
                <a:lnTo>
                  <a:pt x="796343" y="194470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648200" y="3962400"/>
            <a:ext cx="796343" cy="1944709"/>
          </a:xfrm>
          <a:custGeom>
            <a:avLst/>
            <a:gdLst>
              <a:gd name="connsiteX0" fmla="*/ 23611 w 796343"/>
              <a:gd name="connsiteY0" fmla="*/ 0 h 1944709"/>
              <a:gd name="connsiteX1" fmla="*/ 191036 w 796343"/>
              <a:gd name="connsiteY1" fmla="*/ 463639 h 1944709"/>
              <a:gd name="connsiteX2" fmla="*/ 100884 w 796343"/>
              <a:gd name="connsiteY2" fmla="*/ 1352281 h 1944709"/>
              <a:gd name="connsiteX3" fmla="*/ 796343 w 796343"/>
              <a:gd name="connsiteY3" fmla="*/ 1944709 h 1944709"/>
              <a:gd name="connsiteX4" fmla="*/ 796343 w 796343"/>
              <a:gd name="connsiteY4" fmla="*/ 1944709 h 194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343" h="1944709">
                <a:moveTo>
                  <a:pt x="23611" y="0"/>
                </a:moveTo>
                <a:cubicBezTo>
                  <a:pt x="100884" y="119129"/>
                  <a:pt x="178157" y="238259"/>
                  <a:pt x="191036" y="463639"/>
                </a:cubicBezTo>
                <a:cubicBezTo>
                  <a:pt x="203915" y="689019"/>
                  <a:pt x="0" y="1105436"/>
                  <a:pt x="100884" y="1352281"/>
                </a:cubicBezTo>
                <a:cubicBezTo>
                  <a:pt x="201768" y="1599126"/>
                  <a:pt x="796343" y="1944709"/>
                  <a:pt x="796343" y="1944709"/>
                </a:cubicBezTo>
                <a:lnTo>
                  <a:pt x="796343" y="194470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5737">
            <a:off x="1770785" y="2894041"/>
            <a:ext cx="796343" cy="1944709"/>
          </a:xfrm>
          <a:custGeom>
            <a:avLst/>
            <a:gdLst>
              <a:gd name="connsiteX0" fmla="*/ 23611 w 796343"/>
              <a:gd name="connsiteY0" fmla="*/ 0 h 1944709"/>
              <a:gd name="connsiteX1" fmla="*/ 191036 w 796343"/>
              <a:gd name="connsiteY1" fmla="*/ 463639 h 1944709"/>
              <a:gd name="connsiteX2" fmla="*/ 100884 w 796343"/>
              <a:gd name="connsiteY2" fmla="*/ 1352281 h 1944709"/>
              <a:gd name="connsiteX3" fmla="*/ 796343 w 796343"/>
              <a:gd name="connsiteY3" fmla="*/ 1944709 h 1944709"/>
              <a:gd name="connsiteX4" fmla="*/ 796343 w 796343"/>
              <a:gd name="connsiteY4" fmla="*/ 1944709 h 194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343" h="1944709">
                <a:moveTo>
                  <a:pt x="23611" y="0"/>
                </a:moveTo>
                <a:cubicBezTo>
                  <a:pt x="100884" y="119129"/>
                  <a:pt x="178157" y="238259"/>
                  <a:pt x="191036" y="463639"/>
                </a:cubicBezTo>
                <a:cubicBezTo>
                  <a:pt x="203915" y="689019"/>
                  <a:pt x="0" y="1105436"/>
                  <a:pt x="100884" y="1352281"/>
                </a:cubicBezTo>
                <a:cubicBezTo>
                  <a:pt x="201768" y="1599126"/>
                  <a:pt x="796343" y="1944709"/>
                  <a:pt x="796343" y="1944709"/>
                </a:cubicBezTo>
                <a:lnTo>
                  <a:pt x="796343" y="194470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656012">
            <a:off x="7035199" y="3334471"/>
            <a:ext cx="796343" cy="1944709"/>
          </a:xfrm>
          <a:custGeom>
            <a:avLst/>
            <a:gdLst>
              <a:gd name="connsiteX0" fmla="*/ 23611 w 796343"/>
              <a:gd name="connsiteY0" fmla="*/ 0 h 1944709"/>
              <a:gd name="connsiteX1" fmla="*/ 191036 w 796343"/>
              <a:gd name="connsiteY1" fmla="*/ 463639 h 1944709"/>
              <a:gd name="connsiteX2" fmla="*/ 100884 w 796343"/>
              <a:gd name="connsiteY2" fmla="*/ 1352281 h 1944709"/>
              <a:gd name="connsiteX3" fmla="*/ 796343 w 796343"/>
              <a:gd name="connsiteY3" fmla="*/ 1944709 h 1944709"/>
              <a:gd name="connsiteX4" fmla="*/ 796343 w 796343"/>
              <a:gd name="connsiteY4" fmla="*/ 1944709 h 194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343" h="1944709">
                <a:moveTo>
                  <a:pt x="23611" y="0"/>
                </a:moveTo>
                <a:cubicBezTo>
                  <a:pt x="100884" y="119129"/>
                  <a:pt x="178157" y="238259"/>
                  <a:pt x="191036" y="463639"/>
                </a:cubicBezTo>
                <a:cubicBezTo>
                  <a:pt x="203915" y="689019"/>
                  <a:pt x="0" y="1105436"/>
                  <a:pt x="100884" y="1352281"/>
                </a:cubicBezTo>
                <a:cubicBezTo>
                  <a:pt x="201768" y="1599126"/>
                  <a:pt x="796343" y="1944709"/>
                  <a:pt x="796343" y="1944709"/>
                </a:cubicBezTo>
                <a:lnTo>
                  <a:pt x="796343" y="194470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3048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Teddy has lost his bunch of balloons!</a:t>
            </a:r>
          </a:p>
          <a:p>
            <a:pPr algn="ctr"/>
            <a:r>
              <a:rPr lang="en-US" sz="2800" dirty="0" smtClean="0"/>
              <a:t>Can you help him find them in time for his special surprise?</a:t>
            </a:r>
            <a:endParaRPr lang="en-US" sz="2800" dirty="0"/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 rot="21003492">
            <a:off x="313987" y="684970"/>
            <a:ext cx="966450" cy="10732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0</a:t>
            </a:r>
            <a:endParaRPr lang="en-US" sz="4000" b="1" dirty="0"/>
          </a:p>
        </p:txBody>
      </p:sp>
      <p:sp>
        <p:nvSpPr>
          <p:cNvPr id="10" name="Oval 9">
            <a:hlinkClick r:id="rId5" action="ppaction://hlinksldjump"/>
          </p:cNvPr>
          <p:cNvSpPr/>
          <p:nvPr/>
        </p:nvSpPr>
        <p:spPr>
          <a:xfrm rot="21303600">
            <a:off x="1720091" y="2326207"/>
            <a:ext cx="979417" cy="105700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12" name="Oval 11">
            <a:hlinkClick r:id="rId6" action="ppaction://hlinksldjump"/>
          </p:cNvPr>
          <p:cNvSpPr/>
          <p:nvPr/>
        </p:nvSpPr>
        <p:spPr>
          <a:xfrm rot="21394728">
            <a:off x="6802811" y="2594411"/>
            <a:ext cx="982758" cy="11577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7</a:t>
            </a:r>
            <a:endParaRPr lang="en-US" sz="4000" b="1" dirty="0"/>
          </a:p>
        </p:txBody>
      </p:sp>
      <p:sp>
        <p:nvSpPr>
          <p:cNvPr id="13" name="Oval 12">
            <a:hlinkClick r:id="rId7" action="ppaction://hlinksldjump"/>
          </p:cNvPr>
          <p:cNvSpPr/>
          <p:nvPr/>
        </p:nvSpPr>
        <p:spPr>
          <a:xfrm rot="21003232">
            <a:off x="5120466" y="2515360"/>
            <a:ext cx="990600" cy="1143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6</a:t>
            </a:r>
            <a:endParaRPr lang="en-US" sz="4000" b="1" dirty="0"/>
          </a:p>
        </p:txBody>
      </p:sp>
      <p:sp>
        <p:nvSpPr>
          <p:cNvPr id="14" name="Oval 13">
            <a:hlinkClick r:id="rId8" action="ppaction://hlinksldjump"/>
          </p:cNvPr>
          <p:cNvSpPr/>
          <p:nvPr/>
        </p:nvSpPr>
        <p:spPr>
          <a:xfrm>
            <a:off x="4343400" y="3810000"/>
            <a:ext cx="914400" cy="1143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5</a:t>
            </a:r>
            <a:endParaRPr lang="en-US" sz="4000" b="1" dirty="0"/>
          </a:p>
        </p:txBody>
      </p:sp>
      <p:sp>
        <p:nvSpPr>
          <p:cNvPr id="32" name="Freeform 31"/>
          <p:cNvSpPr/>
          <p:nvPr/>
        </p:nvSpPr>
        <p:spPr>
          <a:xfrm>
            <a:off x="1219200" y="4648200"/>
            <a:ext cx="796343" cy="1944709"/>
          </a:xfrm>
          <a:custGeom>
            <a:avLst/>
            <a:gdLst>
              <a:gd name="connsiteX0" fmla="*/ 23611 w 796343"/>
              <a:gd name="connsiteY0" fmla="*/ 0 h 1944709"/>
              <a:gd name="connsiteX1" fmla="*/ 191036 w 796343"/>
              <a:gd name="connsiteY1" fmla="*/ 463639 h 1944709"/>
              <a:gd name="connsiteX2" fmla="*/ 100884 w 796343"/>
              <a:gd name="connsiteY2" fmla="*/ 1352281 h 1944709"/>
              <a:gd name="connsiteX3" fmla="*/ 796343 w 796343"/>
              <a:gd name="connsiteY3" fmla="*/ 1944709 h 1944709"/>
              <a:gd name="connsiteX4" fmla="*/ 796343 w 796343"/>
              <a:gd name="connsiteY4" fmla="*/ 1944709 h 194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343" h="1944709">
                <a:moveTo>
                  <a:pt x="23611" y="0"/>
                </a:moveTo>
                <a:cubicBezTo>
                  <a:pt x="100884" y="119129"/>
                  <a:pt x="178157" y="238259"/>
                  <a:pt x="191036" y="463639"/>
                </a:cubicBezTo>
                <a:cubicBezTo>
                  <a:pt x="203915" y="689019"/>
                  <a:pt x="0" y="1105436"/>
                  <a:pt x="100884" y="1352281"/>
                </a:cubicBezTo>
                <a:cubicBezTo>
                  <a:pt x="201768" y="1599126"/>
                  <a:pt x="796343" y="1944709"/>
                  <a:pt x="796343" y="1944709"/>
                </a:cubicBezTo>
                <a:lnTo>
                  <a:pt x="796343" y="194470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590800" y="4267200"/>
            <a:ext cx="796343" cy="1944709"/>
          </a:xfrm>
          <a:custGeom>
            <a:avLst/>
            <a:gdLst>
              <a:gd name="connsiteX0" fmla="*/ 23611 w 796343"/>
              <a:gd name="connsiteY0" fmla="*/ 0 h 1944709"/>
              <a:gd name="connsiteX1" fmla="*/ 191036 w 796343"/>
              <a:gd name="connsiteY1" fmla="*/ 463639 h 1944709"/>
              <a:gd name="connsiteX2" fmla="*/ 100884 w 796343"/>
              <a:gd name="connsiteY2" fmla="*/ 1352281 h 1944709"/>
              <a:gd name="connsiteX3" fmla="*/ 796343 w 796343"/>
              <a:gd name="connsiteY3" fmla="*/ 1944709 h 1944709"/>
              <a:gd name="connsiteX4" fmla="*/ 796343 w 796343"/>
              <a:gd name="connsiteY4" fmla="*/ 1944709 h 194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343" h="1944709">
                <a:moveTo>
                  <a:pt x="23611" y="0"/>
                </a:moveTo>
                <a:cubicBezTo>
                  <a:pt x="100884" y="119129"/>
                  <a:pt x="178157" y="238259"/>
                  <a:pt x="191036" y="463639"/>
                </a:cubicBezTo>
                <a:cubicBezTo>
                  <a:pt x="203915" y="689019"/>
                  <a:pt x="0" y="1105436"/>
                  <a:pt x="100884" y="1352281"/>
                </a:cubicBezTo>
                <a:cubicBezTo>
                  <a:pt x="201768" y="1599126"/>
                  <a:pt x="796343" y="1944709"/>
                  <a:pt x="796343" y="1944709"/>
                </a:cubicBezTo>
                <a:lnTo>
                  <a:pt x="796343" y="194470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733800" y="3505200"/>
            <a:ext cx="796343" cy="1944709"/>
          </a:xfrm>
          <a:custGeom>
            <a:avLst/>
            <a:gdLst>
              <a:gd name="connsiteX0" fmla="*/ 23611 w 796343"/>
              <a:gd name="connsiteY0" fmla="*/ 0 h 1944709"/>
              <a:gd name="connsiteX1" fmla="*/ 191036 w 796343"/>
              <a:gd name="connsiteY1" fmla="*/ 463639 h 1944709"/>
              <a:gd name="connsiteX2" fmla="*/ 100884 w 796343"/>
              <a:gd name="connsiteY2" fmla="*/ 1352281 h 1944709"/>
              <a:gd name="connsiteX3" fmla="*/ 796343 w 796343"/>
              <a:gd name="connsiteY3" fmla="*/ 1944709 h 1944709"/>
              <a:gd name="connsiteX4" fmla="*/ 796343 w 796343"/>
              <a:gd name="connsiteY4" fmla="*/ 1944709 h 194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343" h="1944709">
                <a:moveTo>
                  <a:pt x="23611" y="0"/>
                </a:moveTo>
                <a:cubicBezTo>
                  <a:pt x="100884" y="119129"/>
                  <a:pt x="178157" y="238259"/>
                  <a:pt x="191036" y="463639"/>
                </a:cubicBezTo>
                <a:cubicBezTo>
                  <a:pt x="203915" y="689019"/>
                  <a:pt x="0" y="1105436"/>
                  <a:pt x="100884" y="1352281"/>
                </a:cubicBezTo>
                <a:cubicBezTo>
                  <a:pt x="201768" y="1599126"/>
                  <a:pt x="796343" y="1944709"/>
                  <a:pt x="796343" y="1944709"/>
                </a:cubicBezTo>
                <a:lnTo>
                  <a:pt x="796343" y="194470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8153400" y="4267200"/>
            <a:ext cx="838200" cy="1944709"/>
          </a:xfrm>
          <a:custGeom>
            <a:avLst/>
            <a:gdLst>
              <a:gd name="connsiteX0" fmla="*/ 23611 w 796343"/>
              <a:gd name="connsiteY0" fmla="*/ 0 h 1944709"/>
              <a:gd name="connsiteX1" fmla="*/ 191036 w 796343"/>
              <a:gd name="connsiteY1" fmla="*/ 463639 h 1944709"/>
              <a:gd name="connsiteX2" fmla="*/ 100884 w 796343"/>
              <a:gd name="connsiteY2" fmla="*/ 1352281 h 1944709"/>
              <a:gd name="connsiteX3" fmla="*/ 796343 w 796343"/>
              <a:gd name="connsiteY3" fmla="*/ 1944709 h 1944709"/>
              <a:gd name="connsiteX4" fmla="*/ 796343 w 796343"/>
              <a:gd name="connsiteY4" fmla="*/ 1944709 h 194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343" h="1944709">
                <a:moveTo>
                  <a:pt x="23611" y="0"/>
                </a:moveTo>
                <a:cubicBezTo>
                  <a:pt x="100884" y="119129"/>
                  <a:pt x="178157" y="238259"/>
                  <a:pt x="191036" y="463639"/>
                </a:cubicBezTo>
                <a:cubicBezTo>
                  <a:pt x="203915" y="689019"/>
                  <a:pt x="0" y="1105436"/>
                  <a:pt x="100884" y="1352281"/>
                </a:cubicBezTo>
                <a:cubicBezTo>
                  <a:pt x="201768" y="1599126"/>
                  <a:pt x="796343" y="1944709"/>
                  <a:pt x="796343" y="1944709"/>
                </a:cubicBezTo>
                <a:lnTo>
                  <a:pt x="796343" y="194470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9" action="ppaction://hlinksldjump"/>
          </p:cNvPr>
          <p:cNvSpPr/>
          <p:nvPr/>
        </p:nvSpPr>
        <p:spPr>
          <a:xfrm rot="1600901">
            <a:off x="8026828" y="1737680"/>
            <a:ext cx="896167" cy="11968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9</a:t>
            </a:r>
            <a:endParaRPr lang="en-US" sz="4000" b="1" dirty="0"/>
          </a:p>
        </p:txBody>
      </p:sp>
      <p:sp>
        <p:nvSpPr>
          <p:cNvPr id="18" name="Oval 17">
            <a:hlinkClick r:id="rId10" action="ppaction://hlinksldjump"/>
          </p:cNvPr>
          <p:cNvSpPr/>
          <p:nvPr/>
        </p:nvSpPr>
        <p:spPr>
          <a:xfrm>
            <a:off x="7924800" y="3962400"/>
            <a:ext cx="990600" cy="1143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10</a:t>
            </a:r>
            <a:endParaRPr lang="en-US" sz="4000" b="1" dirty="0"/>
          </a:p>
        </p:txBody>
      </p:sp>
      <p:pic>
        <p:nvPicPr>
          <p:cNvPr id="43" name="Picture 3" descr="C:\Users\Charity\AppData\Local\Microsoft\Windows\Temporary Internet Files\Content.IE5\ATHR4UGX\MC900133943[1].wmf"/>
          <p:cNvPicPr>
            <a:picLocks noChangeAspect="1" noChangeArrowheads="1"/>
          </p:cNvPicPr>
          <p:nvPr/>
        </p:nvPicPr>
        <p:blipFill>
          <a:blip r:embed="rId11" cstate="print"/>
          <a:srcRect l="50000"/>
          <a:stretch>
            <a:fillRect/>
          </a:stretch>
        </p:blipFill>
        <p:spPr bwMode="auto">
          <a:xfrm>
            <a:off x="5638800" y="4676308"/>
            <a:ext cx="1752600" cy="2181692"/>
          </a:xfrm>
          <a:prstGeom prst="rect">
            <a:avLst/>
          </a:prstGeom>
          <a:noFill/>
        </p:spPr>
      </p:pic>
      <p:sp>
        <p:nvSpPr>
          <p:cNvPr id="29" name="Right Arrow 28">
            <a:hlinkClick r:id="" action="ppaction://hlinkshowjump?jump=previousslide"/>
          </p:cNvPr>
          <p:cNvSpPr/>
          <p:nvPr/>
        </p:nvSpPr>
        <p:spPr>
          <a:xfrm flipH="1">
            <a:off x="5334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previousslide"/>
              </a:rPr>
              <a:t>Back</a:t>
            </a:r>
            <a:endParaRPr lang="en-US" sz="1600" dirty="0"/>
          </a:p>
        </p:txBody>
      </p:sp>
      <p:sp>
        <p:nvSpPr>
          <p:cNvPr id="30" name="Action Button: Home 29">
            <a:hlinkClick r:id="rId12" action="ppaction://hlinksldjump" highlightClick="1"/>
          </p:cNvPr>
          <p:cNvSpPr/>
          <p:nvPr/>
        </p:nvSpPr>
        <p:spPr>
          <a:xfrm>
            <a:off x="4648200" y="6172200"/>
            <a:ext cx="381000" cy="432816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981200" y="1752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balloons to learn more about each number!</a:t>
            </a:r>
            <a:endParaRPr lang="en-US" dirty="0"/>
          </a:p>
        </p:txBody>
      </p:sp>
      <p:sp>
        <p:nvSpPr>
          <p:cNvPr id="47" name="Right Arrow 46">
            <a:hlinkClick r:id="" action="ppaction://hlinkshowjump?jump=previousslide"/>
          </p:cNvPr>
          <p:cNvSpPr/>
          <p:nvPr/>
        </p:nvSpPr>
        <p:spPr>
          <a:xfrm>
            <a:off x="80010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hlinkClick r:id="" action="ppaction://hlinkshowjump?jump=nextslide"/>
              </a:rPr>
              <a:t>Next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hlinkClick r:id="rId13" action="ppaction://hlinksldjump"/>
          </p:cNvPr>
          <p:cNvSpPr/>
          <p:nvPr/>
        </p:nvSpPr>
        <p:spPr>
          <a:xfrm rot="327782">
            <a:off x="2338483" y="3927448"/>
            <a:ext cx="921231" cy="114650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19" name="Oval 18">
            <a:hlinkClick r:id="rId14" action="ppaction://hlinksldjump"/>
          </p:cNvPr>
          <p:cNvSpPr/>
          <p:nvPr/>
        </p:nvSpPr>
        <p:spPr>
          <a:xfrm rot="20883688">
            <a:off x="3257972" y="2712611"/>
            <a:ext cx="949281" cy="117100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sp>
        <p:nvSpPr>
          <p:cNvPr id="8" name="Oval 7">
            <a:hlinkClick r:id="rId15" action="ppaction://hlinksldjump"/>
          </p:cNvPr>
          <p:cNvSpPr/>
          <p:nvPr/>
        </p:nvSpPr>
        <p:spPr>
          <a:xfrm rot="20551605">
            <a:off x="441829" y="3712132"/>
            <a:ext cx="1035516" cy="10718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8529851" y="1214651"/>
            <a:ext cx="577755" cy="2606722"/>
          </a:xfrm>
          <a:custGeom>
            <a:avLst/>
            <a:gdLst>
              <a:gd name="connsiteX0" fmla="*/ 0 w 577755"/>
              <a:gd name="connsiteY0" fmla="*/ 0 h 2606722"/>
              <a:gd name="connsiteX1" fmla="*/ 163773 w 577755"/>
              <a:gd name="connsiteY1" fmla="*/ 122830 h 2606722"/>
              <a:gd name="connsiteX2" fmla="*/ 423080 w 577755"/>
              <a:gd name="connsiteY2" fmla="*/ 559558 h 2606722"/>
              <a:gd name="connsiteX3" fmla="*/ 559558 w 577755"/>
              <a:gd name="connsiteY3" fmla="*/ 1446662 h 2606722"/>
              <a:gd name="connsiteX4" fmla="*/ 313898 w 577755"/>
              <a:gd name="connsiteY4" fmla="*/ 2060812 h 2606722"/>
              <a:gd name="connsiteX5" fmla="*/ 504967 w 577755"/>
              <a:gd name="connsiteY5" fmla="*/ 2606722 h 2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755" h="2606722">
                <a:moveTo>
                  <a:pt x="0" y="0"/>
                </a:moveTo>
                <a:cubicBezTo>
                  <a:pt x="46630" y="14785"/>
                  <a:pt x="93260" y="29570"/>
                  <a:pt x="163773" y="122830"/>
                </a:cubicBezTo>
                <a:cubicBezTo>
                  <a:pt x="234286" y="216090"/>
                  <a:pt x="357116" y="338919"/>
                  <a:pt x="423080" y="559558"/>
                </a:cubicBezTo>
                <a:cubicBezTo>
                  <a:pt x="489044" y="780197"/>
                  <a:pt x="577755" y="1196453"/>
                  <a:pt x="559558" y="1446662"/>
                </a:cubicBezTo>
                <a:cubicBezTo>
                  <a:pt x="541361" y="1696871"/>
                  <a:pt x="322996" y="1867469"/>
                  <a:pt x="313898" y="2060812"/>
                </a:cubicBezTo>
                <a:cubicBezTo>
                  <a:pt x="304800" y="2254155"/>
                  <a:pt x="404883" y="2430438"/>
                  <a:pt x="504967" y="260672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16" action="ppaction://hlinksldjump"/>
          </p:cNvPr>
          <p:cNvSpPr/>
          <p:nvPr/>
        </p:nvSpPr>
        <p:spPr>
          <a:xfrm rot="20842827">
            <a:off x="8071889" y="319705"/>
            <a:ext cx="959610" cy="113597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8</a:t>
            </a:r>
            <a:endParaRPr lang="en-US" sz="4000" b="1" dirty="0"/>
          </a:p>
        </p:txBody>
      </p:sp>
      <p:pic>
        <p:nvPicPr>
          <p:cNvPr id="41" name="~PP680.WAV">
            <a:hlinkClick r:id="" action="ppaction://media"/>
          </p:cNvPr>
          <p:cNvPicPr>
            <a:picLocks noRot="1" noChangeAspect="1"/>
          </p:cNvPicPr>
          <p:nvPr>
            <a:wavAudioFile r:embed="rId1" name="~PP680.WAV"/>
          </p:nvPr>
        </p:nvPicPr>
        <p:blipFill>
          <a:blip r:embed="rId1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There are no balloons here, Teddy!  That means you have </a:t>
            </a:r>
            <a:r>
              <a:rPr lang="en-US" sz="3600" b="1" i="1" dirty="0" smtClean="0"/>
              <a:t>zero</a:t>
            </a:r>
            <a:r>
              <a:rPr lang="en-US" sz="3600" dirty="0" smtClean="0"/>
              <a:t> balloons.  </a:t>
            </a:r>
            <a:br>
              <a:rPr lang="en-US" sz="3600" dirty="0" smtClean="0"/>
            </a:br>
            <a:r>
              <a:rPr lang="en-US" sz="3600" dirty="0" smtClean="0"/>
              <a:t>Keep looking!</a:t>
            </a:r>
            <a:endParaRPr lang="en-US" sz="3600" dirty="0"/>
          </a:p>
        </p:txBody>
      </p:sp>
      <p:pic>
        <p:nvPicPr>
          <p:cNvPr id="14" name="Picture 29" descr="C:\Users\Charity\AppData\Local\Microsoft\Windows\Temporary Internet Files\Content.IE5\1F26L7HO\MC900133939[1].wmf"/>
          <p:cNvPicPr>
            <a:picLocks noChangeAspect="1" noChangeArrowheads="1"/>
          </p:cNvPicPr>
          <p:nvPr/>
        </p:nvPicPr>
        <p:blipFill>
          <a:blip r:embed="rId4" cstate="print"/>
          <a:srcRect r="51309"/>
          <a:stretch>
            <a:fillRect/>
          </a:stretch>
        </p:blipFill>
        <p:spPr bwMode="auto">
          <a:xfrm flipH="1">
            <a:off x="6858000" y="3276600"/>
            <a:ext cx="1769632" cy="2559113"/>
          </a:xfrm>
          <a:prstGeom prst="rect">
            <a:avLst/>
          </a:prstGeom>
          <a:noFill/>
        </p:spPr>
      </p:pic>
      <p:pic>
        <p:nvPicPr>
          <p:cNvPr id="1026" name="Picture 2" descr="C:\Users\Charity\AppData\Local\Microsoft\Windows\Temporary Internet Files\Content.IE5\4EI6C3RK\MC900014086[1].wmf"/>
          <p:cNvPicPr>
            <a:picLocks noChangeAspect="1" noChangeArrowheads="1"/>
          </p:cNvPicPr>
          <p:nvPr/>
        </p:nvPicPr>
        <p:blipFill>
          <a:blip r:embed="rId5" cstate="print"/>
          <a:srcRect l="18876" t="17500" r="18204" b="20000"/>
          <a:stretch>
            <a:fillRect/>
          </a:stretch>
        </p:blipFill>
        <p:spPr bwMode="auto">
          <a:xfrm>
            <a:off x="304800" y="2209800"/>
            <a:ext cx="2286000" cy="27432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914400" y="1676400"/>
            <a:ext cx="12256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Zero</a:t>
            </a:r>
            <a:endParaRPr lang="en-US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51054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0 + 0 = 0</a:t>
            </a:r>
            <a:endParaRPr lang="en-US" sz="4400" dirty="0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flipH="1">
            <a:off x="5334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previousslide"/>
              </a:rPr>
              <a:t>Back</a:t>
            </a:r>
            <a:endParaRPr lang="en-US" sz="1600" dirty="0"/>
          </a:p>
        </p:txBody>
      </p:sp>
      <p:sp>
        <p:nvSpPr>
          <p:cNvPr id="12" name="Action Button: Home 11">
            <a:hlinkClick r:id="rId6" action="ppaction://hlinksldjump" highlightClick="1"/>
          </p:cNvPr>
          <p:cNvSpPr/>
          <p:nvPr/>
        </p:nvSpPr>
        <p:spPr>
          <a:xfrm>
            <a:off x="4648200" y="6172200"/>
            <a:ext cx="381000" cy="432816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924800" y="6172200"/>
            <a:ext cx="762000" cy="40843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nextslide"/>
              </a:rPr>
              <a:t>Next</a:t>
            </a:r>
            <a:endParaRPr lang="en-US" sz="1600" dirty="0"/>
          </a:p>
        </p:txBody>
      </p:sp>
      <p:pic>
        <p:nvPicPr>
          <p:cNvPr id="10" name="~PP1816.WAV">
            <a:hlinkClick r:id="" action="ppaction://media"/>
          </p:cNvPr>
          <p:cNvPicPr>
            <a:picLocks noRot="1" noChangeAspect="1"/>
          </p:cNvPicPr>
          <p:nvPr>
            <a:wavAudioFile r:embed="rId1" name="~PP1816.WAV"/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rity\AppData\Local\Microsoft\Windows\Temporary Internet Files\Content.IE5\ATHR4UGX\MC900014087[1].wmf"/>
          <p:cNvPicPr>
            <a:picLocks noChangeAspect="1" noChangeArrowheads="1"/>
          </p:cNvPicPr>
          <p:nvPr/>
        </p:nvPicPr>
        <p:blipFill>
          <a:blip r:embed="rId4" cstate="print"/>
          <a:srcRect l="26713" t="15442" r="24429" b="15837"/>
          <a:stretch>
            <a:fillRect/>
          </a:stretch>
        </p:blipFill>
        <p:spPr bwMode="auto">
          <a:xfrm>
            <a:off x="762000" y="2438400"/>
            <a:ext cx="1752600" cy="27622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Teddy, I have </a:t>
            </a:r>
            <a:r>
              <a:rPr lang="en-US" sz="3600" b="1" i="1" dirty="0" smtClean="0"/>
              <a:t>one</a:t>
            </a:r>
            <a:r>
              <a:rPr lang="en-US" sz="3600" dirty="0" smtClean="0"/>
              <a:t> balloon for you!  </a:t>
            </a:r>
            <a:br>
              <a:rPr lang="en-US" sz="3600" dirty="0" smtClean="0"/>
            </a:br>
            <a:r>
              <a:rPr lang="en-US" sz="3600" dirty="0" smtClean="0"/>
              <a:t>I’ll help you find the rest!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One  </a:t>
            </a:r>
            <a:endParaRPr lang="en-US" sz="4800" b="1" dirty="0"/>
          </a:p>
        </p:txBody>
      </p:sp>
      <p:pic>
        <p:nvPicPr>
          <p:cNvPr id="13" name="Picture 12" descr="C:\Users\Charity\AppData\Local\Microsoft\Windows\Temporary Internet Files\Content.IE5\4EI6C3RK\MC90013395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200400"/>
            <a:ext cx="3356934" cy="255231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3400" y="52578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 + 0 = 1</a:t>
            </a:r>
            <a:endParaRPr lang="en-US" sz="4400" dirty="0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flipH="1">
            <a:off x="5334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previousslide"/>
              </a:rPr>
              <a:t>Back</a:t>
            </a:r>
            <a:endParaRPr lang="en-US" sz="1600" dirty="0"/>
          </a:p>
        </p:txBody>
      </p:sp>
      <p:sp>
        <p:nvSpPr>
          <p:cNvPr id="11" name="Action Button: Home 10">
            <a:hlinkClick r:id="rId6" action="ppaction://hlinksldjump" highlightClick="1"/>
          </p:cNvPr>
          <p:cNvSpPr/>
          <p:nvPr/>
        </p:nvSpPr>
        <p:spPr>
          <a:xfrm>
            <a:off x="4648200" y="6172200"/>
            <a:ext cx="381000" cy="432816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hlinkClick r:id="" action="ppaction://hlinkshowjump?jump=nextslide"/>
          </p:cNvPr>
          <p:cNvSpPr/>
          <p:nvPr/>
        </p:nvSpPr>
        <p:spPr>
          <a:xfrm>
            <a:off x="80010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nextslide"/>
              </a:rPr>
              <a:t>Next</a:t>
            </a:r>
            <a:endParaRPr lang="en-US" sz="1600" dirty="0"/>
          </a:p>
        </p:txBody>
      </p:sp>
      <p:pic>
        <p:nvPicPr>
          <p:cNvPr id="12" name="~PP1534.WAV">
            <a:hlinkClick r:id="" action="ppaction://media"/>
          </p:cNvPr>
          <p:cNvPicPr>
            <a:picLocks noRot="1" noChangeAspect="1"/>
          </p:cNvPicPr>
          <p:nvPr>
            <a:wavAudioFile r:embed="rId1" name="~PP1534.WAV"/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arity\AppData\Local\Microsoft\Windows\Temporary Internet Files\Content.IE5\IWYD677R\MC900014088[1].wmf"/>
          <p:cNvPicPr>
            <a:picLocks noChangeAspect="1" noChangeArrowheads="1"/>
          </p:cNvPicPr>
          <p:nvPr/>
        </p:nvPicPr>
        <p:blipFill>
          <a:blip r:embed="rId4" cstate="print"/>
          <a:srcRect l="23337" t="16216" r="24153" b="13513"/>
          <a:stretch>
            <a:fillRect/>
          </a:stretch>
        </p:blipFill>
        <p:spPr bwMode="auto">
          <a:xfrm>
            <a:off x="457200" y="2209800"/>
            <a:ext cx="2057400" cy="2895599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Look Teddy, I found one more balloon! Now you have </a:t>
            </a:r>
            <a:r>
              <a:rPr lang="en-US" sz="3600" b="1" i="1" dirty="0" smtClean="0"/>
              <a:t>two</a:t>
            </a:r>
            <a:r>
              <a:rPr lang="en-US" sz="3600" dirty="0" smtClean="0"/>
              <a:t> balloons! 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5240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Two</a:t>
            </a:r>
            <a:endParaRPr lang="en-US" sz="4400" b="1" dirty="0"/>
          </a:p>
        </p:txBody>
      </p:sp>
      <p:sp>
        <p:nvSpPr>
          <p:cNvPr id="30" name="Freeform 29"/>
          <p:cNvSpPr/>
          <p:nvPr/>
        </p:nvSpPr>
        <p:spPr>
          <a:xfrm>
            <a:off x="5867400" y="2971800"/>
            <a:ext cx="859809" cy="1637731"/>
          </a:xfrm>
          <a:custGeom>
            <a:avLst/>
            <a:gdLst>
              <a:gd name="connsiteX0" fmla="*/ 0 w 859809"/>
              <a:gd name="connsiteY0" fmla="*/ 0 h 1637731"/>
              <a:gd name="connsiteX1" fmla="*/ 286603 w 859809"/>
              <a:gd name="connsiteY1" fmla="*/ 1091821 h 1637731"/>
              <a:gd name="connsiteX2" fmla="*/ 859809 w 859809"/>
              <a:gd name="connsiteY2" fmla="*/ 1637731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809" h="1637731">
                <a:moveTo>
                  <a:pt x="0" y="0"/>
                </a:moveTo>
                <a:cubicBezTo>
                  <a:pt x="71651" y="409433"/>
                  <a:pt x="143302" y="818866"/>
                  <a:pt x="286603" y="1091821"/>
                </a:cubicBezTo>
                <a:cubicBezTo>
                  <a:pt x="429904" y="1364776"/>
                  <a:pt x="644856" y="1501253"/>
                  <a:pt x="859809" y="163773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57800" y="1752600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pic>
        <p:nvPicPr>
          <p:cNvPr id="3" name="Picture 40" descr="C:\Users\Charity\AppData\Local\Microsoft\Windows\Temporary Internet Files\Content.IE5\4EI6C3RK\MC90013394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971800"/>
            <a:ext cx="2044406" cy="3252823"/>
          </a:xfrm>
          <a:prstGeom prst="rect">
            <a:avLst/>
          </a:prstGeom>
          <a:noFill/>
        </p:spPr>
      </p:pic>
      <p:sp>
        <p:nvSpPr>
          <p:cNvPr id="28" name="Freeform 27"/>
          <p:cNvSpPr/>
          <p:nvPr/>
        </p:nvSpPr>
        <p:spPr>
          <a:xfrm>
            <a:off x="4191000" y="2057400"/>
            <a:ext cx="2129051" cy="3766782"/>
          </a:xfrm>
          <a:custGeom>
            <a:avLst/>
            <a:gdLst>
              <a:gd name="connsiteX0" fmla="*/ 0 w 2129051"/>
              <a:gd name="connsiteY0" fmla="*/ 0 h 3766782"/>
              <a:gd name="connsiteX1" fmla="*/ 1269242 w 2129051"/>
              <a:gd name="connsiteY1" fmla="*/ 2715905 h 3766782"/>
              <a:gd name="connsiteX2" fmla="*/ 2129051 w 2129051"/>
              <a:gd name="connsiteY2" fmla="*/ 3766782 h 3766782"/>
              <a:gd name="connsiteX3" fmla="*/ 2129051 w 2129051"/>
              <a:gd name="connsiteY3" fmla="*/ 3766782 h 3766782"/>
              <a:gd name="connsiteX4" fmla="*/ 2115403 w 2129051"/>
              <a:gd name="connsiteY4" fmla="*/ 3753135 h 37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051" h="3766782">
                <a:moveTo>
                  <a:pt x="0" y="0"/>
                </a:moveTo>
                <a:cubicBezTo>
                  <a:pt x="457200" y="1044054"/>
                  <a:pt x="914400" y="2088108"/>
                  <a:pt x="1269242" y="2715905"/>
                </a:cubicBezTo>
                <a:cubicBezTo>
                  <a:pt x="1624084" y="3343702"/>
                  <a:pt x="2129051" y="3766782"/>
                  <a:pt x="2129051" y="3766782"/>
                </a:cubicBezTo>
                <a:lnTo>
                  <a:pt x="2129051" y="3766782"/>
                </a:lnTo>
                <a:lnTo>
                  <a:pt x="2115403" y="3753135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20613072">
            <a:off x="3772899" y="1675876"/>
            <a:ext cx="1295285" cy="1539804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" y="51054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 + 1 = 2</a:t>
            </a:r>
            <a:endParaRPr lang="en-US" sz="4400" dirty="0"/>
          </a:p>
        </p:txBody>
      </p:sp>
      <p:sp>
        <p:nvSpPr>
          <p:cNvPr id="15" name="Right Arrow 14">
            <a:hlinkClick r:id="" action="ppaction://hlinkshowjump?jump=previousslide"/>
          </p:cNvPr>
          <p:cNvSpPr/>
          <p:nvPr/>
        </p:nvSpPr>
        <p:spPr>
          <a:xfrm flipH="1">
            <a:off x="5334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previousslide"/>
              </a:rPr>
              <a:t>Back</a:t>
            </a:r>
            <a:endParaRPr lang="en-US" sz="1600" dirty="0"/>
          </a:p>
        </p:txBody>
      </p:sp>
      <p:sp>
        <p:nvSpPr>
          <p:cNvPr id="18" name="Action Button: Home 17">
            <a:hlinkClick r:id="rId6" action="ppaction://hlinksldjump" highlightClick="1"/>
          </p:cNvPr>
          <p:cNvSpPr/>
          <p:nvPr/>
        </p:nvSpPr>
        <p:spPr>
          <a:xfrm>
            <a:off x="4648200" y="6172200"/>
            <a:ext cx="381000" cy="432816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hlinkClick r:id="" action="ppaction://hlinkshowjump?jump=previousslide"/>
          </p:cNvPr>
          <p:cNvSpPr/>
          <p:nvPr/>
        </p:nvSpPr>
        <p:spPr>
          <a:xfrm>
            <a:off x="80010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nextslide"/>
              </a:rPr>
              <a:t>Next</a:t>
            </a:r>
            <a:endParaRPr lang="en-US" sz="1600" dirty="0"/>
          </a:p>
        </p:txBody>
      </p:sp>
      <p:pic>
        <p:nvPicPr>
          <p:cNvPr id="14" name="~PP2312.WAV">
            <a:hlinkClick r:id="" action="ppaction://media"/>
          </p:cNvPr>
          <p:cNvPicPr>
            <a:picLocks noRot="1" noChangeAspect="1"/>
          </p:cNvPicPr>
          <p:nvPr>
            <a:wavAudioFile r:embed="rId1" name="~PP2312.WAV"/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arity\AppData\Local\Microsoft\Windows\Temporary Internet Files\Content.IE5\1F26L7HO\MC900014089[1].wmf"/>
          <p:cNvPicPr>
            <a:picLocks noChangeAspect="1" noChangeArrowheads="1"/>
          </p:cNvPicPr>
          <p:nvPr/>
        </p:nvPicPr>
        <p:blipFill>
          <a:blip r:embed="rId4" cstate="print"/>
          <a:srcRect l="20378" t="14286" r="18489" b="14286"/>
          <a:stretch>
            <a:fillRect/>
          </a:stretch>
        </p:blipFill>
        <p:spPr bwMode="auto">
          <a:xfrm>
            <a:off x="304800" y="2362200"/>
            <a:ext cx="2362200" cy="2667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554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Surprise Teddy!  I have one more balloon for your bunch, and that makes </a:t>
            </a:r>
            <a:r>
              <a:rPr lang="en-US" sz="3600" b="1" i="1" dirty="0" smtClean="0"/>
              <a:t>three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0292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 + 2 = 3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6764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Three</a:t>
            </a:r>
            <a:endParaRPr lang="en-US" sz="4400" b="1" dirty="0"/>
          </a:p>
        </p:txBody>
      </p:sp>
      <p:sp>
        <p:nvSpPr>
          <p:cNvPr id="13" name="Freeform 12"/>
          <p:cNvSpPr/>
          <p:nvPr/>
        </p:nvSpPr>
        <p:spPr>
          <a:xfrm>
            <a:off x="5715000" y="2819400"/>
            <a:ext cx="207818" cy="992909"/>
          </a:xfrm>
          <a:custGeom>
            <a:avLst/>
            <a:gdLst>
              <a:gd name="connsiteX0" fmla="*/ 0 w 207818"/>
              <a:gd name="connsiteY0" fmla="*/ 0 h 992909"/>
              <a:gd name="connsiteX1" fmla="*/ 138545 w 207818"/>
              <a:gd name="connsiteY1" fmla="*/ 609600 h 992909"/>
              <a:gd name="connsiteX2" fmla="*/ 138545 w 207818"/>
              <a:gd name="connsiteY2" fmla="*/ 942109 h 992909"/>
              <a:gd name="connsiteX3" fmla="*/ 207818 w 207818"/>
              <a:gd name="connsiteY3" fmla="*/ 914400 h 99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" h="992909">
                <a:moveTo>
                  <a:pt x="0" y="0"/>
                </a:moveTo>
                <a:cubicBezTo>
                  <a:pt x="57727" y="226291"/>
                  <a:pt x="115454" y="452582"/>
                  <a:pt x="138545" y="609600"/>
                </a:cubicBezTo>
                <a:cubicBezTo>
                  <a:pt x="161636" y="766618"/>
                  <a:pt x="126999" y="891309"/>
                  <a:pt x="138545" y="942109"/>
                </a:cubicBezTo>
                <a:cubicBezTo>
                  <a:pt x="150091" y="992909"/>
                  <a:pt x="178954" y="953654"/>
                  <a:pt x="207818" y="914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543800" y="2667000"/>
            <a:ext cx="762000" cy="1634837"/>
          </a:xfrm>
          <a:custGeom>
            <a:avLst/>
            <a:gdLst>
              <a:gd name="connsiteX0" fmla="*/ 0 w 762000"/>
              <a:gd name="connsiteY0" fmla="*/ 0 h 1634837"/>
              <a:gd name="connsiteX1" fmla="*/ 526472 w 762000"/>
              <a:gd name="connsiteY1" fmla="*/ 1191491 h 1634837"/>
              <a:gd name="connsiteX2" fmla="*/ 762000 w 762000"/>
              <a:gd name="connsiteY2" fmla="*/ 1634837 h 1634837"/>
              <a:gd name="connsiteX3" fmla="*/ 762000 w 762000"/>
              <a:gd name="connsiteY3" fmla="*/ 1634837 h 1634837"/>
              <a:gd name="connsiteX4" fmla="*/ 762000 w 762000"/>
              <a:gd name="connsiteY4" fmla="*/ 1634837 h 163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1634837">
                <a:moveTo>
                  <a:pt x="0" y="0"/>
                </a:moveTo>
                <a:cubicBezTo>
                  <a:pt x="199736" y="459509"/>
                  <a:pt x="399472" y="919018"/>
                  <a:pt x="526472" y="1191491"/>
                </a:cubicBezTo>
                <a:cubicBezTo>
                  <a:pt x="653472" y="1463964"/>
                  <a:pt x="762000" y="1634837"/>
                  <a:pt x="762000" y="1634837"/>
                </a:cubicBezTo>
                <a:lnTo>
                  <a:pt x="762000" y="1634837"/>
                </a:lnTo>
                <a:lnTo>
                  <a:pt x="762000" y="163483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305800" y="2743200"/>
            <a:ext cx="145473" cy="1385454"/>
          </a:xfrm>
          <a:custGeom>
            <a:avLst/>
            <a:gdLst>
              <a:gd name="connsiteX0" fmla="*/ 69272 w 145473"/>
              <a:gd name="connsiteY0" fmla="*/ 0 h 1385454"/>
              <a:gd name="connsiteX1" fmla="*/ 124691 w 145473"/>
              <a:gd name="connsiteY1" fmla="*/ 581891 h 1385454"/>
              <a:gd name="connsiteX2" fmla="*/ 124691 w 145473"/>
              <a:gd name="connsiteY2" fmla="*/ 900545 h 1385454"/>
              <a:gd name="connsiteX3" fmla="*/ 0 w 145473"/>
              <a:gd name="connsiteY3" fmla="*/ 1385454 h 1385454"/>
              <a:gd name="connsiteX4" fmla="*/ 0 w 145473"/>
              <a:gd name="connsiteY4" fmla="*/ 1385454 h 1385454"/>
              <a:gd name="connsiteX5" fmla="*/ 0 w 145473"/>
              <a:gd name="connsiteY5" fmla="*/ 1385454 h 1385454"/>
              <a:gd name="connsiteX6" fmla="*/ 0 w 145473"/>
              <a:gd name="connsiteY6" fmla="*/ 1385454 h 138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473" h="1385454">
                <a:moveTo>
                  <a:pt x="69272" y="0"/>
                </a:moveTo>
                <a:cubicBezTo>
                  <a:pt x="92363" y="215900"/>
                  <a:pt x="115455" y="431800"/>
                  <a:pt x="124691" y="581891"/>
                </a:cubicBezTo>
                <a:cubicBezTo>
                  <a:pt x="133927" y="731982"/>
                  <a:pt x="145473" y="766618"/>
                  <a:pt x="124691" y="900545"/>
                </a:cubicBezTo>
                <a:cubicBezTo>
                  <a:pt x="103909" y="1034472"/>
                  <a:pt x="0" y="1385454"/>
                  <a:pt x="0" y="1385454"/>
                </a:cubicBezTo>
                <a:lnTo>
                  <a:pt x="0" y="1385454"/>
                </a:lnTo>
                <a:lnTo>
                  <a:pt x="0" y="1385454"/>
                </a:lnTo>
                <a:lnTo>
                  <a:pt x="0" y="138545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hlinkClick r:id="" action="ppaction://hlinkshowjump?jump=previousslide"/>
          </p:cNvPr>
          <p:cNvSpPr/>
          <p:nvPr/>
        </p:nvSpPr>
        <p:spPr>
          <a:xfrm flipH="1">
            <a:off x="5334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previousslide"/>
              </a:rPr>
              <a:t>Back</a:t>
            </a:r>
            <a:endParaRPr lang="en-US" sz="1600" dirty="0"/>
          </a:p>
        </p:txBody>
      </p:sp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4648200" y="6172200"/>
            <a:ext cx="381000" cy="432816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hlinkClick r:id="" action="ppaction://hlinkshowjump?jump=previousslide"/>
          </p:cNvPr>
          <p:cNvSpPr/>
          <p:nvPr/>
        </p:nvSpPr>
        <p:spPr>
          <a:xfrm>
            <a:off x="80010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nextslide"/>
              </a:rPr>
              <a:t>Next</a:t>
            </a:r>
            <a:endParaRPr lang="en-US" sz="1600" dirty="0"/>
          </a:p>
        </p:txBody>
      </p:sp>
      <p:pic>
        <p:nvPicPr>
          <p:cNvPr id="4099" name="Picture 3" descr="C:\Users\Charity\AppData\Local\Microsoft\Windows\Temporary Internet Files\Content.IE5\ATHR4UGX\MC90013394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124200"/>
            <a:ext cx="4343400" cy="260287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5105400" y="1905000"/>
            <a:ext cx="9906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8" name="Oval 7"/>
          <p:cNvSpPr/>
          <p:nvPr/>
        </p:nvSpPr>
        <p:spPr>
          <a:xfrm>
            <a:off x="7086600" y="1828800"/>
            <a:ext cx="914400" cy="9906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9" name="Oval 8"/>
          <p:cNvSpPr/>
          <p:nvPr/>
        </p:nvSpPr>
        <p:spPr>
          <a:xfrm>
            <a:off x="8001000" y="1828800"/>
            <a:ext cx="914400" cy="9906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pic>
        <p:nvPicPr>
          <p:cNvPr id="16" name="~PP3839.WAV">
            <a:hlinkClick r:id="" action="ppaction://media"/>
          </p:cNvPr>
          <p:cNvPicPr>
            <a:picLocks noRot="1" noChangeAspect="1"/>
          </p:cNvPicPr>
          <p:nvPr>
            <a:wavAudioFile r:embed="rId1" name="~PP3839.WAV"/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harity\AppData\Local\Microsoft\Windows\Temporary Internet Files\Content.IE5\4EI6C3RK\MC900014090[1].wmf"/>
          <p:cNvPicPr>
            <a:picLocks noChangeAspect="1" noChangeArrowheads="1"/>
          </p:cNvPicPr>
          <p:nvPr/>
        </p:nvPicPr>
        <p:blipFill>
          <a:blip r:embed="rId4" cstate="print"/>
          <a:srcRect l="20064" t="15790" r="20471" b="15789"/>
          <a:stretch>
            <a:fillRect/>
          </a:stretch>
        </p:blipFill>
        <p:spPr bwMode="auto">
          <a:xfrm>
            <a:off x="381000" y="2133600"/>
            <a:ext cx="2009384" cy="29337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90600" y="14478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Four</a:t>
            </a:r>
            <a:endParaRPr lang="en-US" sz="4400" b="1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Ducky has a balloon for you Teddy!  </a:t>
            </a:r>
            <a:br>
              <a:rPr lang="en-US" sz="3600" dirty="0" smtClean="0"/>
            </a:br>
            <a:r>
              <a:rPr lang="en-US" sz="3600" dirty="0" smtClean="0"/>
              <a:t>That makes </a:t>
            </a:r>
            <a:r>
              <a:rPr lang="en-US" sz="3600" b="1" i="1" dirty="0" smtClean="0"/>
              <a:t>four</a:t>
            </a:r>
            <a:r>
              <a:rPr lang="en-US" sz="3600" dirty="0" smtClean="0"/>
              <a:t> balloons!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0292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 + 3 = 4</a:t>
            </a:r>
            <a:endParaRPr lang="en-US" sz="4400" dirty="0"/>
          </a:p>
        </p:txBody>
      </p:sp>
      <p:pic>
        <p:nvPicPr>
          <p:cNvPr id="19" name="Picture 5" descr="C:\Users\Charity\AppData\Local\Microsoft\Windows\Temporary Internet Files\Content.IE5\1F26L7HO\MC900133939[1].wmf"/>
          <p:cNvPicPr>
            <a:picLocks noChangeAspect="1" noChangeArrowheads="1"/>
          </p:cNvPicPr>
          <p:nvPr/>
        </p:nvPicPr>
        <p:blipFill>
          <a:blip r:embed="rId5" cstate="print"/>
          <a:srcRect l="50416"/>
          <a:stretch>
            <a:fillRect/>
          </a:stretch>
        </p:blipFill>
        <p:spPr bwMode="auto">
          <a:xfrm>
            <a:off x="7391400" y="3886200"/>
            <a:ext cx="1345194" cy="1910287"/>
          </a:xfrm>
          <a:prstGeom prst="rect">
            <a:avLst/>
          </a:prstGeom>
          <a:noFill/>
        </p:spPr>
      </p:pic>
      <p:pic>
        <p:nvPicPr>
          <p:cNvPr id="20" name="Picture 5" descr="C:\Users\Charity\AppData\Local\Microsoft\Windows\Temporary Internet Files\Content.IE5\1F26L7HO\MC900133939[1].wmf"/>
          <p:cNvPicPr>
            <a:picLocks noChangeAspect="1" noChangeArrowheads="1"/>
          </p:cNvPicPr>
          <p:nvPr/>
        </p:nvPicPr>
        <p:blipFill>
          <a:blip r:embed="rId5" cstate="print"/>
          <a:srcRect r="49584"/>
          <a:stretch>
            <a:fillRect/>
          </a:stretch>
        </p:blipFill>
        <p:spPr bwMode="auto">
          <a:xfrm>
            <a:off x="5029200" y="3810000"/>
            <a:ext cx="1524000" cy="2128494"/>
          </a:xfrm>
          <a:prstGeom prst="rect">
            <a:avLst/>
          </a:prstGeom>
          <a:noFill/>
        </p:spPr>
      </p:pic>
      <p:sp>
        <p:nvSpPr>
          <p:cNvPr id="23" name="Freeform 22"/>
          <p:cNvSpPr/>
          <p:nvPr/>
        </p:nvSpPr>
        <p:spPr>
          <a:xfrm>
            <a:off x="3733800" y="3124200"/>
            <a:ext cx="1694873" cy="2036618"/>
          </a:xfrm>
          <a:custGeom>
            <a:avLst/>
            <a:gdLst>
              <a:gd name="connsiteX0" fmla="*/ 4618 w 1694873"/>
              <a:gd name="connsiteY0" fmla="*/ 0 h 2036618"/>
              <a:gd name="connsiteX1" fmla="*/ 281709 w 1694873"/>
              <a:gd name="connsiteY1" fmla="*/ 1302327 h 2036618"/>
              <a:gd name="connsiteX2" fmla="*/ 1694873 w 1694873"/>
              <a:gd name="connsiteY2" fmla="*/ 2036618 h 203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4873" h="2036618">
                <a:moveTo>
                  <a:pt x="4618" y="0"/>
                </a:moveTo>
                <a:cubicBezTo>
                  <a:pt x="2309" y="481445"/>
                  <a:pt x="0" y="962891"/>
                  <a:pt x="281709" y="1302327"/>
                </a:cubicBezTo>
                <a:cubicBezTo>
                  <a:pt x="563418" y="1641763"/>
                  <a:pt x="1129145" y="1839190"/>
                  <a:pt x="1694873" y="20366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43400" y="2362200"/>
            <a:ext cx="1082963" cy="2909455"/>
          </a:xfrm>
          <a:custGeom>
            <a:avLst/>
            <a:gdLst>
              <a:gd name="connsiteX0" fmla="*/ 154709 w 1082963"/>
              <a:gd name="connsiteY0" fmla="*/ 0 h 2909455"/>
              <a:gd name="connsiteX1" fmla="*/ 154709 w 1082963"/>
              <a:gd name="connsiteY1" fmla="*/ 498764 h 2909455"/>
              <a:gd name="connsiteX2" fmla="*/ 154709 w 1082963"/>
              <a:gd name="connsiteY2" fmla="*/ 2147455 h 2909455"/>
              <a:gd name="connsiteX3" fmla="*/ 1082963 w 1082963"/>
              <a:gd name="connsiteY3" fmla="*/ 2909455 h 2909455"/>
              <a:gd name="connsiteX4" fmla="*/ 1082963 w 1082963"/>
              <a:gd name="connsiteY4" fmla="*/ 2909455 h 2909455"/>
              <a:gd name="connsiteX5" fmla="*/ 1082963 w 1082963"/>
              <a:gd name="connsiteY5" fmla="*/ 2909455 h 2909455"/>
              <a:gd name="connsiteX6" fmla="*/ 1082963 w 1082963"/>
              <a:gd name="connsiteY6" fmla="*/ 2909455 h 290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963" h="2909455">
                <a:moveTo>
                  <a:pt x="154709" y="0"/>
                </a:moveTo>
                <a:lnTo>
                  <a:pt x="154709" y="498764"/>
                </a:lnTo>
                <a:cubicBezTo>
                  <a:pt x="154709" y="856673"/>
                  <a:pt x="0" y="1745673"/>
                  <a:pt x="154709" y="2147455"/>
                </a:cubicBezTo>
                <a:cubicBezTo>
                  <a:pt x="309418" y="2549237"/>
                  <a:pt x="1082963" y="2909455"/>
                  <a:pt x="1082963" y="2909455"/>
                </a:cubicBezTo>
                <a:lnTo>
                  <a:pt x="1082963" y="2909455"/>
                </a:lnTo>
                <a:lnTo>
                  <a:pt x="1082963" y="2909455"/>
                </a:lnTo>
                <a:lnTo>
                  <a:pt x="1082963" y="290945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029200" y="3200400"/>
            <a:ext cx="341746" cy="2036619"/>
          </a:xfrm>
          <a:custGeom>
            <a:avLst/>
            <a:gdLst>
              <a:gd name="connsiteX0" fmla="*/ 203201 w 341746"/>
              <a:gd name="connsiteY0" fmla="*/ 0 h 2036619"/>
              <a:gd name="connsiteX1" fmla="*/ 203201 w 341746"/>
              <a:gd name="connsiteY1" fmla="*/ 665019 h 2036619"/>
              <a:gd name="connsiteX2" fmla="*/ 23091 w 341746"/>
              <a:gd name="connsiteY2" fmla="*/ 1413164 h 2036619"/>
              <a:gd name="connsiteX3" fmla="*/ 341746 w 341746"/>
              <a:gd name="connsiteY3" fmla="*/ 2036619 h 203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746" h="2036619">
                <a:moveTo>
                  <a:pt x="203201" y="0"/>
                </a:moveTo>
                <a:cubicBezTo>
                  <a:pt x="218210" y="214746"/>
                  <a:pt x="233219" y="429492"/>
                  <a:pt x="203201" y="665019"/>
                </a:cubicBezTo>
                <a:cubicBezTo>
                  <a:pt x="173183" y="900546"/>
                  <a:pt x="0" y="1184564"/>
                  <a:pt x="23091" y="1413164"/>
                </a:cubicBezTo>
                <a:cubicBezTo>
                  <a:pt x="46182" y="1641764"/>
                  <a:pt x="193964" y="1839191"/>
                  <a:pt x="341746" y="203661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382000" y="2438400"/>
            <a:ext cx="390237" cy="2863272"/>
          </a:xfrm>
          <a:custGeom>
            <a:avLst/>
            <a:gdLst>
              <a:gd name="connsiteX0" fmla="*/ 180110 w 390237"/>
              <a:gd name="connsiteY0" fmla="*/ 133927 h 2863272"/>
              <a:gd name="connsiteX1" fmla="*/ 180110 w 390237"/>
              <a:gd name="connsiteY1" fmla="*/ 258618 h 2863272"/>
              <a:gd name="connsiteX2" fmla="*/ 360219 w 390237"/>
              <a:gd name="connsiteY2" fmla="*/ 1685636 h 2863272"/>
              <a:gd name="connsiteX3" fmla="*/ 0 w 390237"/>
              <a:gd name="connsiteY3" fmla="*/ 2863272 h 286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37" h="2863272">
                <a:moveTo>
                  <a:pt x="180110" y="133927"/>
                </a:moveTo>
                <a:cubicBezTo>
                  <a:pt x="165101" y="66963"/>
                  <a:pt x="150092" y="0"/>
                  <a:pt x="180110" y="258618"/>
                </a:cubicBezTo>
                <a:cubicBezTo>
                  <a:pt x="210128" y="517236"/>
                  <a:pt x="390237" y="1251527"/>
                  <a:pt x="360219" y="1685636"/>
                </a:cubicBezTo>
                <a:cubicBezTo>
                  <a:pt x="330201" y="2119745"/>
                  <a:pt x="165100" y="2491508"/>
                  <a:pt x="0" y="286327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hlinkClick r:id="" action="ppaction://hlinkshowjump?jump=previousslide"/>
          </p:cNvPr>
          <p:cNvSpPr/>
          <p:nvPr/>
        </p:nvSpPr>
        <p:spPr>
          <a:xfrm flipH="1">
            <a:off x="5334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previousslide"/>
              </a:rPr>
              <a:t>Back</a:t>
            </a:r>
            <a:endParaRPr lang="en-US" sz="1600" dirty="0"/>
          </a:p>
        </p:txBody>
      </p:sp>
      <p:sp>
        <p:nvSpPr>
          <p:cNvPr id="30" name="Action Button: Home 29">
            <a:hlinkClick r:id="rId6" action="ppaction://hlinksldjump" highlightClick="1"/>
          </p:cNvPr>
          <p:cNvSpPr/>
          <p:nvPr/>
        </p:nvSpPr>
        <p:spPr>
          <a:xfrm>
            <a:off x="4648200" y="6172200"/>
            <a:ext cx="381000" cy="432816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hlinkClick r:id="" action="ppaction://hlinkshowjump?jump=previousslide"/>
          </p:cNvPr>
          <p:cNvSpPr/>
          <p:nvPr/>
        </p:nvSpPr>
        <p:spPr>
          <a:xfrm>
            <a:off x="80010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nextslide"/>
              </a:rPr>
              <a:t>Next</a:t>
            </a:r>
            <a:endParaRPr lang="en-US" sz="1600" dirty="0"/>
          </a:p>
        </p:txBody>
      </p:sp>
      <p:sp>
        <p:nvSpPr>
          <p:cNvPr id="17" name="Oval 16"/>
          <p:cNvSpPr/>
          <p:nvPr/>
        </p:nvSpPr>
        <p:spPr>
          <a:xfrm>
            <a:off x="4648200" y="2209800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6" name="Oval 15"/>
          <p:cNvSpPr/>
          <p:nvPr/>
        </p:nvSpPr>
        <p:spPr>
          <a:xfrm>
            <a:off x="3886200" y="1752600"/>
            <a:ext cx="1143000" cy="9906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5" name="Oval 14"/>
          <p:cNvSpPr/>
          <p:nvPr/>
        </p:nvSpPr>
        <p:spPr>
          <a:xfrm>
            <a:off x="3200400" y="2209800"/>
            <a:ext cx="1143000" cy="10668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4" name="Oval 13"/>
          <p:cNvSpPr/>
          <p:nvPr/>
        </p:nvSpPr>
        <p:spPr>
          <a:xfrm>
            <a:off x="7696200" y="1447800"/>
            <a:ext cx="1219200" cy="129540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pic>
        <p:nvPicPr>
          <p:cNvPr id="21" name="~PP193.WAV">
            <a:hlinkClick r:id="" action="ppaction://media"/>
          </p:cNvPr>
          <p:cNvPicPr>
            <a:picLocks noRot="1" noChangeAspect="1"/>
          </p:cNvPicPr>
          <p:nvPr>
            <a:wavAudioFile r:embed="rId1" name="~PP193.WAV"/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8118764" y="2396836"/>
            <a:ext cx="346363" cy="2133600"/>
          </a:xfrm>
          <a:custGeom>
            <a:avLst/>
            <a:gdLst>
              <a:gd name="connsiteX0" fmla="*/ 346363 w 346363"/>
              <a:gd name="connsiteY0" fmla="*/ 0 h 2133600"/>
              <a:gd name="connsiteX1" fmla="*/ 249381 w 346363"/>
              <a:gd name="connsiteY1" fmla="*/ 1025237 h 2133600"/>
              <a:gd name="connsiteX2" fmla="*/ 0 w 346363"/>
              <a:gd name="connsiteY2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363" h="2133600">
                <a:moveTo>
                  <a:pt x="346363" y="0"/>
                </a:moveTo>
                <a:cubicBezTo>
                  <a:pt x="326735" y="334818"/>
                  <a:pt x="307108" y="669637"/>
                  <a:pt x="249381" y="1025237"/>
                </a:cubicBezTo>
                <a:cubicBezTo>
                  <a:pt x="191654" y="1380837"/>
                  <a:pt x="95827" y="1757218"/>
                  <a:pt x="0" y="21336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Charity\AppData\Local\Microsoft\Windows\Temporary Internet Files\Content.IE5\ATHR4UGX\MC900014091[1].wmf"/>
          <p:cNvPicPr>
            <a:picLocks noChangeAspect="1" noChangeArrowheads="1"/>
          </p:cNvPicPr>
          <p:nvPr/>
        </p:nvPicPr>
        <p:blipFill>
          <a:blip r:embed="rId4" cstate="print"/>
          <a:srcRect l="22636" t="15151" r="21503" b="15152"/>
          <a:stretch>
            <a:fillRect/>
          </a:stretch>
        </p:blipFill>
        <p:spPr bwMode="auto">
          <a:xfrm>
            <a:off x="152400" y="1905000"/>
            <a:ext cx="2438400" cy="280416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 found an egg for my cake, and a balloon for you!  Now you have </a:t>
            </a:r>
            <a:r>
              <a:rPr lang="en-US" sz="4000" b="1" i="1" dirty="0" smtClean="0"/>
              <a:t>five</a:t>
            </a:r>
            <a:r>
              <a:rPr lang="en-US" sz="4000" dirty="0" smtClean="0"/>
              <a:t> balloons!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2954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Five</a:t>
            </a:r>
            <a:endParaRPr lang="en-US" sz="4400" b="1" dirty="0"/>
          </a:p>
        </p:txBody>
      </p:sp>
      <p:sp>
        <p:nvSpPr>
          <p:cNvPr id="13" name="Oval 12"/>
          <p:cNvSpPr/>
          <p:nvPr/>
        </p:nvSpPr>
        <p:spPr>
          <a:xfrm>
            <a:off x="7924800" y="1219200"/>
            <a:ext cx="1066800" cy="11430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4" name="Oval 13"/>
          <p:cNvSpPr/>
          <p:nvPr/>
        </p:nvSpPr>
        <p:spPr>
          <a:xfrm>
            <a:off x="7010400" y="1219200"/>
            <a:ext cx="10668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6" name="Oval 15"/>
          <p:cNvSpPr/>
          <p:nvPr/>
        </p:nvSpPr>
        <p:spPr>
          <a:xfrm>
            <a:off x="4495800" y="1752600"/>
            <a:ext cx="1143000" cy="1143000"/>
          </a:xfrm>
          <a:prstGeom prst="ellipse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48006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 + 4 = 5</a:t>
            </a:r>
            <a:endParaRPr lang="en-US" sz="4400" dirty="0"/>
          </a:p>
        </p:txBody>
      </p:sp>
      <p:pic>
        <p:nvPicPr>
          <p:cNvPr id="18" name="Picture 3" descr="C:\Users\Charity\AppData\Local\Microsoft\Windows\Temporary Internet Files\Content.IE5\ATHR4UGX\MC90013393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268626"/>
            <a:ext cx="2580919" cy="2490887"/>
          </a:xfrm>
          <a:prstGeom prst="rect">
            <a:avLst/>
          </a:prstGeom>
          <a:noFill/>
        </p:spPr>
      </p:pic>
      <p:pic>
        <p:nvPicPr>
          <p:cNvPr id="19" name="Picture 3" descr="C:\Users\Charity\AppData\Local\Microsoft\Windows\Temporary Internet Files\Content.IE5\ATHR4UGX\MC900133943[1].wmf"/>
          <p:cNvPicPr>
            <a:picLocks noChangeAspect="1" noChangeArrowheads="1"/>
          </p:cNvPicPr>
          <p:nvPr/>
        </p:nvPicPr>
        <p:blipFill>
          <a:blip r:embed="rId6" cstate="print"/>
          <a:srcRect l="50000"/>
          <a:stretch>
            <a:fillRect/>
          </a:stretch>
        </p:blipFill>
        <p:spPr bwMode="auto">
          <a:xfrm>
            <a:off x="6629400" y="3733800"/>
            <a:ext cx="1676400" cy="2276548"/>
          </a:xfrm>
          <a:prstGeom prst="rect">
            <a:avLst/>
          </a:prstGeom>
          <a:noFill/>
        </p:spPr>
      </p:pic>
      <p:sp>
        <p:nvSpPr>
          <p:cNvPr id="25" name="Freeform 24"/>
          <p:cNvSpPr/>
          <p:nvPr/>
        </p:nvSpPr>
        <p:spPr>
          <a:xfrm>
            <a:off x="7426036" y="2286000"/>
            <a:ext cx="720437" cy="2175164"/>
          </a:xfrm>
          <a:custGeom>
            <a:avLst/>
            <a:gdLst>
              <a:gd name="connsiteX0" fmla="*/ 0 w 720437"/>
              <a:gd name="connsiteY0" fmla="*/ 0 h 2175164"/>
              <a:gd name="connsiteX1" fmla="*/ 221673 w 720437"/>
              <a:gd name="connsiteY1" fmla="*/ 1274618 h 2175164"/>
              <a:gd name="connsiteX2" fmla="*/ 720437 w 720437"/>
              <a:gd name="connsiteY2" fmla="*/ 2175164 h 217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437" h="2175164">
                <a:moveTo>
                  <a:pt x="0" y="0"/>
                </a:moveTo>
                <a:cubicBezTo>
                  <a:pt x="50800" y="456045"/>
                  <a:pt x="101600" y="912091"/>
                  <a:pt x="221673" y="1274618"/>
                </a:cubicBezTo>
                <a:cubicBezTo>
                  <a:pt x="341746" y="1637145"/>
                  <a:pt x="531091" y="1906154"/>
                  <a:pt x="720437" y="217516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095673" y="3311236"/>
            <a:ext cx="203200" cy="1246909"/>
          </a:xfrm>
          <a:custGeom>
            <a:avLst/>
            <a:gdLst>
              <a:gd name="connsiteX0" fmla="*/ 203200 w 203200"/>
              <a:gd name="connsiteY0" fmla="*/ 0 h 1246909"/>
              <a:gd name="connsiteX1" fmla="*/ 23091 w 203200"/>
              <a:gd name="connsiteY1" fmla="*/ 651164 h 1246909"/>
              <a:gd name="connsiteX2" fmla="*/ 64654 w 203200"/>
              <a:gd name="connsiteY2" fmla="*/ 1246909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" h="1246909">
                <a:moveTo>
                  <a:pt x="203200" y="0"/>
                </a:moveTo>
                <a:cubicBezTo>
                  <a:pt x="124691" y="221673"/>
                  <a:pt x="46182" y="443346"/>
                  <a:pt x="23091" y="651164"/>
                </a:cubicBezTo>
                <a:cubicBezTo>
                  <a:pt x="0" y="858982"/>
                  <a:pt x="32327" y="1052945"/>
                  <a:pt x="64654" y="12469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315200" y="3124200"/>
            <a:ext cx="762000" cy="1219200"/>
          </a:xfrm>
          <a:custGeom>
            <a:avLst/>
            <a:gdLst>
              <a:gd name="connsiteX0" fmla="*/ 0 w 762000"/>
              <a:gd name="connsiteY0" fmla="*/ 0 h 1219200"/>
              <a:gd name="connsiteX1" fmla="*/ 221673 w 762000"/>
              <a:gd name="connsiteY1" fmla="*/ 595746 h 1219200"/>
              <a:gd name="connsiteX2" fmla="*/ 762000 w 762000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1219200">
                <a:moveTo>
                  <a:pt x="0" y="0"/>
                </a:moveTo>
                <a:cubicBezTo>
                  <a:pt x="47336" y="196273"/>
                  <a:pt x="94673" y="392546"/>
                  <a:pt x="221673" y="595746"/>
                </a:cubicBezTo>
                <a:cubicBezTo>
                  <a:pt x="348673" y="798946"/>
                  <a:pt x="555336" y="1009073"/>
                  <a:pt x="762000" y="12192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237018" y="2840182"/>
            <a:ext cx="454891" cy="1704109"/>
          </a:xfrm>
          <a:custGeom>
            <a:avLst/>
            <a:gdLst>
              <a:gd name="connsiteX0" fmla="*/ 0 w 454891"/>
              <a:gd name="connsiteY0" fmla="*/ 0 h 1704109"/>
              <a:gd name="connsiteX1" fmla="*/ 152400 w 454891"/>
              <a:gd name="connsiteY1" fmla="*/ 249382 h 1704109"/>
              <a:gd name="connsiteX2" fmla="*/ 110837 w 454891"/>
              <a:gd name="connsiteY2" fmla="*/ 457200 h 1704109"/>
              <a:gd name="connsiteX3" fmla="*/ 221673 w 454891"/>
              <a:gd name="connsiteY3" fmla="*/ 651163 h 1704109"/>
              <a:gd name="connsiteX4" fmla="*/ 221673 w 454891"/>
              <a:gd name="connsiteY4" fmla="*/ 928254 h 1704109"/>
              <a:gd name="connsiteX5" fmla="*/ 443346 w 454891"/>
              <a:gd name="connsiteY5" fmla="*/ 1039091 h 1704109"/>
              <a:gd name="connsiteX6" fmla="*/ 290946 w 454891"/>
              <a:gd name="connsiteY6" fmla="*/ 1316182 h 1704109"/>
              <a:gd name="connsiteX7" fmla="*/ 332509 w 454891"/>
              <a:gd name="connsiteY7" fmla="*/ 1704109 h 1704109"/>
              <a:gd name="connsiteX8" fmla="*/ 332509 w 454891"/>
              <a:gd name="connsiteY8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891" h="1704109">
                <a:moveTo>
                  <a:pt x="0" y="0"/>
                </a:moveTo>
                <a:cubicBezTo>
                  <a:pt x="66963" y="86591"/>
                  <a:pt x="133927" y="173182"/>
                  <a:pt x="152400" y="249382"/>
                </a:cubicBezTo>
                <a:cubicBezTo>
                  <a:pt x="170873" y="325582"/>
                  <a:pt x="99292" y="390237"/>
                  <a:pt x="110837" y="457200"/>
                </a:cubicBezTo>
                <a:cubicBezTo>
                  <a:pt x="122382" y="524163"/>
                  <a:pt x="203200" y="572654"/>
                  <a:pt x="221673" y="651163"/>
                </a:cubicBezTo>
                <a:cubicBezTo>
                  <a:pt x="240146" y="729672"/>
                  <a:pt x="184728" y="863599"/>
                  <a:pt x="221673" y="928254"/>
                </a:cubicBezTo>
                <a:cubicBezTo>
                  <a:pt x="258618" y="992909"/>
                  <a:pt x="431801" y="974436"/>
                  <a:pt x="443346" y="1039091"/>
                </a:cubicBezTo>
                <a:cubicBezTo>
                  <a:pt x="454891" y="1103746"/>
                  <a:pt x="309419" y="1205346"/>
                  <a:pt x="290946" y="1316182"/>
                </a:cubicBezTo>
                <a:cubicBezTo>
                  <a:pt x="272473" y="1427018"/>
                  <a:pt x="332509" y="1704109"/>
                  <a:pt x="332509" y="1704109"/>
                </a:cubicBezTo>
                <a:lnTo>
                  <a:pt x="332509" y="170410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hlinkClick r:id="" action="ppaction://hlinkshowjump?jump=previousslide"/>
          </p:cNvPr>
          <p:cNvSpPr/>
          <p:nvPr/>
        </p:nvSpPr>
        <p:spPr>
          <a:xfrm flipH="1">
            <a:off x="5334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Back</a:t>
            </a:r>
            <a:endParaRPr lang="en-US" sz="1600" dirty="0"/>
          </a:p>
        </p:txBody>
      </p:sp>
      <p:sp>
        <p:nvSpPr>
          <p:cNvPr id="29" name="Action Button: Home 28">
            <a:hlinkClick r:id="rId7" action="ppaction://hlinksldjump" highlightClick="1"/>
          </p:cNvPr>
          <p:cNvSpPr/>
          <p:nvPr/>
        </p:nvSpPr>
        <p:spPr>
          <a:xfrm>
            <a:off x="4648200" y="6172200"/>
            <a:ext cx="381000" cy="432816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hlinkClick r:id="" action="ppaction://hlinkshowjump?jump=previousslide"/>
          </p:cNvPr>
          <p:cNvSpPr/>
          <p:nvPr/>
        </p:nvSpPr>
        <p:spPr>
          <a:xfrm>
            <a:off x="80010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nextslide"/>
              </a:rPr>
              <a:t>Next</a:t>
            </a: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6781800" y="2133600"/>
            <a:ext cx="1066800" cy="106680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5" name="Oval 14"/>
          <p:cNvSpPr/>
          <p:nvPr/>
        </p:nvSpPr>
        <p:spPr>
          <a:xfrm>
            <a:off x="7772400" y="2209800"/>
            <a:ext cx="1066800" cy="1143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pic>
        <p:nvPicPr>
          <p:cNvPr id="21" name="~PP2360.WAV">
            <a:hlinkClick r:id="" action="ppaction://media"/>
          </p:cNvPr>
          <p:cNvPicPr>
            <a:picLocks noRot="1" noChangeAspect="1"/>
          </p:cNvPicPr>
          <p:nvPr>
            <a:wavAudioFile r:embed="rId1" name="~PP2360.WAV"/>
          </p:nvPr>
        </p:nvPicPr>
        <p:blipFill>
          <a:blip r:embed="rId8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harity\AppData\Local\Microsoft\Windows\Temporary Internet Files\Content.IE5\IWYD677R\MC900014092[1].wmf"/>
          <p:cNvPicPr>
            <a:picLocks noChangeAspect="1" noChangeArrowheads="1"/>
          </p:cNvPicPr>
          <p:nvPr/>
        </p:nvPicPr>
        <p:blipFill>
          <a:blip r:embed="rId4" cstate="print"/>
          <a:srcRect l="22111" t="15481" r="23667" b="16403"/>
          <a:stretch>
            <a:fillRect/>
          </a:stretch>
        </p:blipFill>
        <p:spPr bwMode="auto">
          <a:xfrm>
            <a:off x="457200" y="2362200"/>
            <a:ext cx="2133600" cy="288757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Teddy, look!  I have one more balloon and </a:t>
            </a:r>
            <a:r>
              <a:rPr lang="en-US" sz="3600" dirty="0" smtClean="0"/>
              <a:t>one </a:t>
            </a:r>
            <a:r>
              <a:rPr lang="en-US" sz="3600" dirty="0" smtClean="0"/>
              <a:t>plus </a:t>
            </a:r>
            <a:r>
              <a:rPr lang="en-US" sz="3600" dirty="0" smtClean="0"/>
              <a:t>five</a:t>
            </a:r>
            <a:r>
              <a:rPr lang="en-US" sz="3600" dirty="0" smtClean="0"/>
              <a:t> </a:t>
            </a:r>
            <a:r>
              <a:rPr lang="en-US" sz="3600" dirty="0" smtClean="0"/>
              <a:t>equals </a:t>
            </a:r>
            <a:r>
              <a:rPr lang="en-US" sz="3600" b="1" i="1" dirty="0" smtClean="0"/>
              <a:t>six </a:t>
            </a:r>
            <a:r>
              <a:rPr lang="en-US" sz="3600" dirty="0" smtClean="0"/>
              <a:t>balloons!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848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Six</a:t>
            </a:r>
            <a:endParaRPr lang="en-US" sz="4400" b="1" dirty="0"/>
          </a:p>
        </p:txBody>
      </p:sp>
      <p:sp>
        <p:nvSpPr>
          <p:cNvPr id="8" name="Oval 7"/>
          <p:cNvSpPr/>
          <p:nvPr/>
        </p:nvSpPr>
        <p:spPr>
          <a:xfrm>
            <a:off x="3352800" y="2133600"/>
            <a:ext cx="9906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9" name="Oval 8"/>
          <p:cNvSpPr/>
          <p:nvPr/>
        </p:nvSpPr>
        <p:spPr>
          <a:xfrm>
            <a:off x="4800600" y="2819400"/>
            <a:ext cx="990600" cy="9906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0" name="Oval 9"/>
          <p:cNvSpPr/>
          <p:nvPr/>
        </p:nvSpPr>
        <p:spPr>
          <a:xfrm>
            <a:off x="3505200" y="3352800"/>
            <a:ext cx="91440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1" name="Oval 10"/>
          <p:cNvSpPr/>
          <p:nvPr/>
        </p:nvSpPr>
        <p:spPr>
          <a:xfrm>
            <a:off x="4114800" y="2514600"/>
            <a:ext cx="914400" cy="9906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3" name="Oval 12"/>
          <p:cNvSpPr/>
          <p:nvPr/>
        </p:nvSpPr>
        <p:spPr>
          <a:xfrm>
            <a:off x="7848600" y="2514600"/>
            <a:ext cx="990600" cy="9906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2578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 + 5 = 6</a:t>
            </a:r>
            <a:endParaRPr lang="en-US" sz="4400" dirty="0"/>
          </a:p>
        </p:txBody>
      </p:sp>
      <p:pic>
        <p:nvPicPr>
          <p:cNvPr id="7174" name="Picture 6" descr="C:\Users\Charity\AppData\Local\Microsoft\Windows\Temporary Internet Files\Content.IE5\ATHR4UGX\MC900133945[1].wmf"/>
          <p:cNvPicPr>
            <a:picLocks noChangeAspect="1" noChangeArrowheads="1"/>
          </p:cNvPicPr>
          <p:nvPr/>
        </p:nvPicPr>
        <p:blipFill>
          <a:blip r:embed="rId5" cstate="print"/>
          <a:srcRect r="41844"/>
          <a:stretch>
            <a:fillRect/>
          </a:stretch>
        </p:blipFill>
        <p:spPr bwMode="auto">
          <a:xfrm>
            <a:off x="5410200" y="3581400"/>
            <a:ext cx="1603071" cy="2705766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4648200" y="1676400"/>
            <a:ext cx="990600" cy="106680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pic>
        <p:nvPicPr>
          <p:cNvPr id="7172" name="Picture 4" descr="C:\Users\Charity\AppData\Local\Microsoft\Windows\Temporary Internet Files\Content.IE5\4EI6C3RK\MC900133931[1].wmf"/>
          <p:cNvPicPr>
            <a:picLocks noChangeAspect="1" noChangeArrowheads="1"/>
          </p:cNvPicPr>
          <p:nvPr/>
        </p:nvPicPr>
        <p:blipFill>
          <a:blip r:embed="rId6" cstate="print"/>
          <a:srcRect l="67942"/>
          <a:stretch>
            <a:fillRect/>
          </a:stretch>
        </p:blipFill>
        <p:spPr bwMode="auto">
          <a:xfrm>
            <a:off x="6858000" y="3505200"/>
            <a:ext cx="1210416" cy="2647153"/>
          </a:xfrm>
          <a:prstGeom prst="rect">
            <a:avLst/>
          </a:prstGeom>
          <a:noFill/>
        </p:spPr>
      </p:pic>
      <p:sp>
        <p:nvSpPr>
          <p:cNvPr id="19" name="Freeform 18"/>
          <p:cNvSpPr/>
          <p:nvPr/>
        </p:nvSpPr>
        <p:spPr>
          <a:xfrm>
            <a:off x="4100945" y="4253345"/>
            <a:ext cx="1496291" cy="1011382"/>
          </a:xfrm>
          <a:custGeom>
            <a:avLst/>
            <a:gdLst>
              <a:gd name="connsiteX0" fmla="*/ 0 w 1496291"/>
              <a:gd name="connsiteY0" fmla="*/ 0 h 1011382"/>
              <a:gd name="connsiteX1" fmla="*/ 789710 w 1496291"/>
              <a:gd name="connsiteY1" fmla="*/ 748146 h 1011382"/>
              <a:gd name="connsiteX2" fmla="*/ 1496291 w 1496291"/>
              <a:gd name="connsiteY2" fmla="*/ 1011382 h 1011382"/>
              <a:gd name="connsiteX3" fmla="*/ 1496291 w 1496291"/>
              <a:gd name="connsiteY3" fmla="*/ 1011382 h 10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6291" h="1011382">
                <a:moveTo>
                  <a:pt x="0" y="0"/>
                </a:moveTo>
                <a:cubicBezTo>
                  <a:pt x="270164" y="289791"/>
                  <a:pt x="540328" y="579582"/>
                  <a:pt x="789710" y="748146"/>
                </a:cubicBezTo>
                <a:cubicBezTo>
                  <a:pt x="1039092" y="916710"/>
                  <a:pt x="1496291" y="1011382"/>
                  <a:pt x="1496291" y="1011382"/>
                </a:cubicBezTo>
                <a:lnTo>
                  <a:pt x="1496291" y="101138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087091" y="3144982"/>
            <a:ext cx="1482436" cy="2133600"/>
          </a:xfrm>
          <a:custGeom>
            <a:avLst/>
            <a:gdLst>
              <a:gd name="connsiteX0" fmla="*/ 0 w 1482436"/>
              <a:gd name="connsiteY0" fmla="*/ 0 h 2133600"/>
              <a:gd name="connsiteX1" fmla="*/ 429491 w 1482436"/>
              <a:gd name="connsiteY1" fmla="*/ 581891 h 2133600"/>
              <a:gd name="connsiteX2" fmla="*/ 1025236 w 1482436"/>
              <a:gd name="connsiteY2" fmla="*/ 1634836 h 2133600"/>
              <a:gd name="connsiteX3" fmla="*/ 1482436 w 1482436"/>
              <a:gd name="connsiteY3" fmla="*/ 2133600 h 2133600"/>
              <a:gd name="connsiteX4" fmla="*/ 1482436 w 1482436"/>
              <a:gd name="connsiteY4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436" h="2133600">
                <a:moveTo>
                  <a:pt x="0" y="0"/>
                </a:moveTo>
                <a:cubicBezTo>
                  <a:pt x="129309" y="154709"/>
                  <a:pt x="258618" y="309418"/>
                  <a:pt x="429491" y="581891"/>
                </a:cubicBezTo>
                <a:cubicBezTo>
                  <a:pt x="600364" y="854364"/>
                  <a:pt x="849745" y="1376218"/>
                  <a:pt x="1025236" y="1634836"/>
                </a:cubicBezTo>
                <a:cubicBezTo>
                  <a:pt x="1200727" y="1893454"/>
                  <a:pt x="1482436" y="2133600"/>
                  <a:pt x="1482436" y="2133600"/>
                </a:cubicBezTo>
                <a:lnTo>
                  <a:pt x="1482436" y="21336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724400" y="3463636"/>
            <a:ext cx="928255" cy="1842655"/>
          </a:xfrm>
          <a:custGeom>
            <a:avLst/>
            <a:gdLst>
              <a:gd name="connsiteX0" fmla="*/ 0 w 928255"/>
              <a:gd name="connsiteY0" fmla="*/ 0 h 1842655"/>
              <a:gd name="connsiteX1" fmla="*/ 415636 w 928255"/>
              <a:gd name="connsiteY1" fmla="*/ 1510146 h 1842655"/>
              <a:gd name="connsiteX2" fmla="*/ 928255 w 928255"/>
              <a:gd name="connsiteY2" fmla="*/ 1842655 h 1842655"/>
              <a:gd name="connsiteX3" fmla="*/ 928255 w 928255"/>
              <a:gd name="connsiteY3" fmla="*/ 1842655 h 184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55" h="1842655">
                <a:moveTo>
                  <a:pt x="0" y="0"/>
                </a:moveTo>
                <a:cubicBezTo>
                  <a:pt x="130463" y="601518"/>
                  <a:pt x="260927" y="1203037"/>
                  <a:pt x="415636" y="1510146"/>
                </a:cubicBezTo>
                <a:cubicBezTo>
                  <a:pt x="570345" y="1817255"/>
                  <a:pt x="928255" y="1842655"/>
                  <a:pt x="928255" y="1842655"/>
                </a:cubicBezTo>
                <a:lnTo>
                  <a:pt x="928255" y="184265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033818" y="2715491"/>
            <a:ext cx="577273" cy="2646218"/>
          </a:xfrm>
          <a:custGeom>
            <a:avLst/>
            <a:gdLst>
              <a:gd name="connsiteX0" fmla="*/ 106218 w 577273"/>
              <a:gd name="connsiteY0" fmla="*/ 0 h 2646218"/>
              <a:gd name="connsiteX1" fmla="*/ 78509 w 577273"/>
              <a:gd name="connsiteY1" fmla="*/ 1496291 h 2646218"/>
              <a:gd name="connsiteX2" fmla="*/ 577273 w 577273"/>
              <a:gd name="connsiteY2" fmla="*/ 2646218 h 264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273" h="2646218">
                <a:moveTo>
                  <a:pt x="106218" y="0"/>
                </a:moveTo>
                <a:cubicBezTo>
                  <a:pt x="53109" y="527627"/>
                  <a:pt x="0" y="1055255"/>
                  <a:pt x="78509" y="1496291"/>
                </a:cubicBezTo>
                <a:cubicBezTo>
                  <a:pt x="157018" y="1937327"/>
                  <a:pt x="367145" y="2291772"/>
                  <a:pt x="577273" y="26462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407890" y="3782291"/>
            <a:ext cx="258619" cy="1551709"/>
          </a:xfrm>
          <a:custGeom>
            <a:avLst/>
            <a:gdLst>
              <a:gd name="connsiteX0" fmla="*/ 36946 w 258619"/>
              <a:gd name="connsiteY0" fmla="*/ 0 h 1551709"/>
              <a:gd name="connsiteX1" fmla="*/ 36946 w 258619"/>
              <a:gd name="connsiteY1" fmla="*/ 1163782 h 1551709"/>
              <a:gd name="connsiteX2" fmla="*/ 258619 w 258619"/>
              <a:gd name="connsiteY2" fmla="*/ 1551709 h 155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619" h="1551709">
                <a:moveTo>
                  <a:pt x="36946" y="0"/>
                </a:moveTo>
                <a:cubicBezTo>
                  <a:pt x="18473" y="452582"/>
                  <a:pt x="0" y="905164"/>
                  <a:pt x="36946" y="1163782"/>
                </a:cubicBezTo>
                <a:cubicBezTo>
                  <a:pt x="73892" y="1422400"/>
                  <a:pt x="258619" y="1551709"/>
                  <a:pt x="258619" y="15517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869382" y="3519055"/>
            <a:ext cx="547254" cy="2008909"/>
          </a:xfrm>
          <a:custGeom>
            <a:avLst/>
            <a:gdLst>
              <a:gd name="connsiteX0" fmla="*/ 457200 w 547254"/>
              <a:gd name="connsiteY0" fmla="*/ 0 h 2008909"/>
              <a:gd name="connsiteX1" fmla="*/ 471054 w 547254"/>
              <a:gd name="connsiteY1" fmla="*/ 942109 h 2008909"/>
              <a:gd name="connsiteX2" fmla="*/ 0 w 547254"/>
              <a:gd name="connsiteY2" fmla="*/ 2008909 h 200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54" h="2008909">
                <a:moveTo>
                  <a:pt x="457200" y="0"/>
                </a:moveTo>
                <a:cubicBezTo>
                  <a:pt x="502227" y="303645"/>
                  <a:pt x="547254" y="607291"/>
                  <a:pt x="471054" y="942109"/>
                </a:cubicBezTo>
                <a:cubicBezTo>
                  <a:pt x="394854" y="1276927"/>
                  <a:pt x="197427" y="1642918"/>
                  <a:pt x="0" y="20089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hlinkClick r:id="" action="ppaction://hlinkshowjump?jump=previousslide"/>
          </p:cNvPr>
          <p:cNvSpPr/>
          <p:nvPr/>
        </p:nvSpPr>
        <p:spPr>
          <a:xfrm flipH="1">
            <a:off x="5334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previousslide"/>
              </a:rPr>
              <a:t>Back</a:t>
            </a:r>
            <a:endParaRPr lang="en-US" sz="1600" dirty="0"/>
          </a:p>
        </p:txBody>
      </p:sp>
      <p:sp>
        <p:nvSpPr>
          <p:cNvPr id="28" name="Action Button: Home 27">
            <a:hlinkClick r:id="rId7" action="ppaction://hlinksldjump" highlightClick="1"/>
          </p:cNvPr>
          <p:cNvSpPr/>
          <p:nvPr/>
        </p:nvSpPr>
        <p:spPr>
          <a:xfrm>
            <a:off x="4648200" y="6172200"/>
            <a:ext cx="381000" cy="432816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hlinkClick r:id="" action="ppaction://hlinkshowjump?jump=previousslide"/>
          </p:cNvPr>
          <p:cNvSpPr/>
          <p:nvPr/>
        </p:nvSpPr>
        <p:spPr>
          <a:xfrm>
            <a:off x="8001000" y="6172200"/>
            <a:ext cx="6858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" action="ppaction://hlinkshowjump?jump=nextslide"/>
              </a:rPr>
              <a:t>Next</a:t>
            </a:r>
            <a:endParaRPr lang="en-US" sz="1600" dirty="0"/>
          </a:p>
        </p:txBody>
      </p:sp>
      <p:pic>
        <p:nvPicPr>
          <p:cNvPr id="25" name="~PP1709.WAV">
            <a:hlinkClick r:id="" action="ppaction://media"/>
          </p:cNvPr>
          <p:cNvPicPr>
            <a:picLocks noRot="1" noChangeAspect="1"/>
          </p:cNvPicPr>
          <p:nvPr>
            <a:wavAudioFile r:embed="rId1" name="~PP1709.WAV"/>
          </p:nvPr>
        </p:nvPicPr>
        <p:blipFill>
          <a:blip r:embed="rId8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4586</TotalTime>
  <Words>498</Words>
  <Application>Microsoft Office PowerPoint</Application>
  <PresentationFormat>On-screen Show (4:3)</PresentationFormat>
  <Paragraphs>125</Paragraphs>
  <Slides>16</Slides>
  <Notes>16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There are no balloons here, Teddy!  That means you have zero balloons.   Keep looking!</vt:lpstr>
      <vt:lpstr>Teddy, I have one balloon for you!   I’ll help you find the rest!</vt:lpstr>
      <vt:lpstr>Look Teddy, I found one more balloon! Now you have two balloons!  </vt:lpstr>
      <vt:lpstr>Surprise Teddy!  I have one more balloon for your bunch, and that makes three!</vt:lpstr>
      <vt:lpstr>Ducky has a balloon for you Teddy!   That makes four balloons!</vt:lpstr>
      <vt:lpstr>I found an egg for my cake, and a balloon for you!  Now you have five balloons! </vt:lpstr>
      <vt:lpstr>Teddy, look!  I have one more balloon and one plus five equals six balloons!</vt:lpstr>
      <vt:lpstr>I have balloon number seven for you.   Follow me and we will find more!</vt:lpstr>
      <vt:lpstr>Add one more balloon to your bunch and that makes eight!  Come and join the fun! </vt:lpstr>
      <vt:lpstr>Here is balloon number nine!  There’s just one more until your surprise!</vt:lpstr>
      <vt:lpstr>Surprise, Teddy!  You found all ten balloons just in time for your birthday party!</vt:lpstr>
      <vt:lpstr>Happy Birthday, Teddy! Move to the next page to practice your math facts! </vt:lpstr>
      <vt:lpstr>Addition Facts 1’s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Charity</dc:creator>
  <cp:lastModifiedBy>Charity</cp:lastModifiedBy>
  <cp:revision>251</cp:revision>
  <dcterms:created xsi:type="dcterms:W3CDTF">2011-02-26T22:36:41Z</dcterms:created>
  <dcterms:modified xsi:type="dcterms:W3CDTF">2011-03-05T03:35:40Z</dcterms:modified>
</cp:coreProperties>
</file>